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田村崎 亜礼/TAMURAZAKI Are" userId="8cb783af-26bd-497d-afaf-b2efc12ea2f1" providerId="ADAL" clId="{19D20053-0C05-43AA-A747-88FFED548F1D}"/>
    <pc:docChg chg="undo custSel modSld">
      <pc:chgData name="田村崎 亜礼/TAMURAZAKI Are" userId="8cb783af-26bd-497d-afaf-b2efc12ea2f1" providerId="ADAL" clId="{19D20053-0C05-43AA-A747-88FFED548F1D}" dt="2022-08-31T01:56:54.420" v="30" actId="1076"/>
      <pc:docMkLst>
        <pc:docMk/>
      </pc:docMkLst>
      <pc:sldChg chg="modSp mod">
        <pc:chgData name="田村崎 亜礼/TAMURAZAKI Are" userId="8cb783af-26bd-497d-afaf-b2efc12ea2f1" providerId="ADAL" clId="{19D20053-0C05-43AA-A747-88FFED548F1D}" dt="2022-08-31T01:56:50.249" v="29" actId="1076"/>
        <pc:sldMkLst>
          <pc:docMk/>
          <pc:sldMk cId="3869274019" sldId="257"/>
        </pc:sldMkLst>
        <pc:spChg chg="mod">
          <ac:chgData name="田村崎 亜礼/TAMURAZAKI Are" userId="8cb783af-26bd-497d-afaf-b2efc12ea2f1" providerId="ADAL" clId="{19D20053-0C05-43AA-A747-88FFED548F1D}" dt="2022-08-31T01:51:22.366" v="5"/>
          <ac:spMkLst>
            <pc:docMk/>
            <pc:sldMk cId="3869274019" sldId="257"/>
            <ac:spMk id="3" creationId="{00000000-0000-0000-0000-000000000000}"/>
          </ac:spMkLst>
        </pc:spChg>
        <pc:spChg chg="mod">
          <ac:chgData name="田村崎 亜礼/TAMURAZAKI Are" userId="8cb783af-26bd-497d-afaf-b2efc12ea2f1" providerId="ADAL" clId="{19D20053-0C05-43AA-A747-88FFED548F1D}" dt="2022-08-30T06:56:52.170" v="0"/>
          <ac:spMkLst>
            <pc:docMk/>
            <pc:sldMk cId="3869274019" sldId="257"/>
            <ac:spMk id="5" creationId="{00000000-0000-0000-0000-000000000000}"/>
          </ac:spMkLst>
        </pc:spChg>
        <pc:spChg chg="mod">
          <ac:chgData name="田村崎 亜礼/TAMURAZAKI Are" userId="8cb783af-26bd-497d-afaf-b2efc12ea2f1" providerId="ADAL" clId="{19D20053-0C05-43AA-A747-88FFED548F1D}" dt="2022-08-31T01:56:50.249" v="29" actId="1076"/>
          <ac:spMkLst>
            <pc:docMk/>
            <pc:sldMk cId="3869274019" sldId="257"/>
            <ac:spMk id="28" creationId="{00000000-0000-0000-0000-000000000000}"/>
          </ac:spMkLst>
        </pc:spChg>
        <pc:spChg chg="mod">
          <ac:chgData name="田村崎 亜礼/TAMURAZAKI Are" userId="8cb783af-26bd-497d-afaf-b2efc12ea2f1" providerId="ADAL" clId="{19D20053-0C05-43AA-A747-88FFED548F1D}" dt="2022-08-31T01:56:46.770" v="28" actId="1076"/>
          <ac:spMkLst>
            <pc:docMk/>
            <pc:sldMk cId="3869274019" sldId="257"/>
            <ac:spMk id="33" creationId="{00000000-0000-0000-0000-000000000000}"/>
          </ac:spMkLst>
        </pc:spChg>
      </pc:sldChg>
      <pc:sldChg chg="modSp mod">
        <pc:chgData name="田村崎 亜礼/TAMURAZAKI Are" userId="8cb783af-26bd-497d-afaf-b2efc12ea2f1" providerId="ADAL" clId="{19D20053-0C05-43AA-A747-88FFED548F1D}" dt="2022-08-31T01:56:54.420" v="30" actId="1076"/>
        <pc:sldMkLst>
          <pc:docMk/>
          <pc:sldMk cId="2525947686" sldId="260"/>
        </pc:sldMkLst>
        <pc:spChg chg="mod">
          <ac:chgData name="田村崎 亜礼/TAMURAZAKI Are" userId="8cb783af-26bd-497d-afaf-b2efc12ea2f1" providerId="ADAL" clId="{19D20053-0C05-43AA-A747-88FFED548F1D}" dt="2022-08-31T01:51:46.684" v="24" actId="14100"/>
          <ac:spMkLst>
            <pc:docMk/>
            <pc:sldMk cId="2525947686" sldId="260"/>
            <ac:spMk id="3" creationId="{00000000-0000-0000-0000-000000000000}"/>
          </ac:spMkLst>
        </pc:spChg>
        <pc:spChg chg="mod">
          <ac:chgData name="田村崎 亜礼/TAMURAZAKI Are" userId="8cb783af-26bd-497d-afaf-b2efc12ea2f1" providerId="ADAL" clId="{19D20053-0C05-43AA-A747-88FFED548F1D}" dt="2022-08-31T01:51:50.260" v="26" actId="1076"/>
          <ac:spMkLst>
            <pc:docMk/>
            <pc:sldMk cId="2525947686" sldId="260"/>
            <ac:spMk id="4" creationId="{00000000-0000-0000-0000-000000000000}"/>
          </ac:spMkLst>
        </pc:spChg>
        <pc:spChg chg="mod">
          <ac:chgData name="田村崎 亜礼/TAMURAZAKI Are" userId="8cb783af-26bd-497d-afaf-b2efc12ea2f1" providerId="ADAL" clId="{19D20053-0C05-43AA-A747-88FFED548F1D}" dt="2022-08-30T06:57:09.202" v="2"/>
          <ac:spMkLst>
            <pc:docMk/>
            <pc:sldMk cId="2525947686" sldId="260"/>
            <ac:spMk id="5" creationId="{00000000-0000-0000-0000-000000000000}"/>
          </ac:spMkLst>
        </pc:spChg>
        <pc:spChg chg="mod">
          <ac:chgData name="田村崎 亜礼/TAMURAZAKI Are" userId="8cb783af-26bd-497d-afaf-b2efc12ea2f1" providerId="ADAL" clId="{19D20053-0C05-43AA-A747-88FFED548F1D}" dt="2022-08-31T01:56:54.420" v="30" actId="1076"/>
          <ac:spMkLst>
            <pc:docMk/>
            <pc:sldMk cId="2525947686" sldId="260"/>
            <ac:spMk id="28" creationId="{00000000-0000-0000-0000-000000000000}"/>
          </ac:spMkLst>
        </pc:spChg>
        <pc:spChg chg="mod">
          <ac:chgData name="田村崎 亜礼/TAMURAZAKI Are" userId="8cb783af-26bd-497d-afaf-b2efc12ea2f1" providerId="ADAL" clId="{19D20053-0C05-43AA-A747-88FFED548F1D}" dt="2022-08-31T01:56:26.138" v="27" actId="1076"/>
          <ac:spMkLst>
            <pc:docMk/>
            <pc:sldMk cId="2525947686" sldId="260"/>
            <ac:spMk id="33" creationId="{00000000-0000-0000-0000-000000000000}"/>
          </ac:spMkLst>
        </pc:spChg>
      </pc:sldChg>
    </pc:docChg>
  </pc:docChgLst>
  <pc:docChgLst>
    <pc:chgData name="田村崎 亜礼/TAMURAZAKI Are" userId="8cb783af-26bd-497d-afaf-b2efc12ea2f1" providerId="ADAL" clId="{DA5D3D52-FDC8-40AC-BEC4-9B47C56FF740}"/>
    <pc:docChg chg="undo custSel modSld">
      <pc:chgData name="田村崎 亜礼/TAMURAZAKI Are" userId="8cb783af-26bd-497d-afaf-b2efc12ea2f1" providerId="ADAL" clId="{DA5D3D52-FDC8-40AC-BEC4-9B47C56FF740}" dt="2024-01-12T06:01:31.667" v="24"/>
      <pc:docMkLst>
        <pc:docMk/>
      </pc:docMkLst>
      <pc:sldChg chg="modSp mod">
        <pc:chgData name="田村崎 亜礼/TAMURAZAKI Are" userId="8cb783af-26bd-497d-afaf-b2efc12ea2f1" providerId="ADAL" clId="{DA5D3D52-FDC8-40AC-BEC4-9B47C56FF740}" dt="2024-01-12T06:01:31.667" v="24"/>
        <pc:sldMkLst>
          <pc:docMk/>
          <pc:sldMk cId="3869274019" sldId="257"/>
        </pc:sldMkLst>
        <pc:spChg chg="mod">
          <ac:chgData name="田村崎 亜礼/TAMURAZAKI Are" userId="8cb783af-26bd-497d-afaf-b2efc12ea2f1" providerId="ADAL" clId="{DA5D3D52-FDC8-40AC-BEC4-9B47C56FF740}" dt="2024-01-12T06:01:31.667" v="24"/>
          <ac:spMkLst>
            <pc:docMk/>
            <pc:sldMk cId="3869274019" sldId="257"/>
            <ac:spMk id="3" creationId="{00000000-0000-0000-0000-000000000000}"/>
          </ac:spMkLst>
        </pc:spChg>
        <pc:spChg chg="mod">
          <ac:chgData name="田村崎 亜礼/TAMURAZAKI Are" userId="8cb783af-26bd-497d-afaf-b2efc12ea2f1" providerId="ADAL" clId="{DA5D3D52-FDC8-40AC-BEC4-9B47C56FF740}" dt="2024-01-12T05:55:29.140" v="4"/>
          <ac:spMkLst>
            <pc:docMk/>
            <pc:sldMk cId="3869274019" sldId="257"/>
            <ac:spMk id="4" creationId="{00000000-0000-0000-0000-000000000000}"/>
          </ac:spMkLst>
        </pc:spChg>
        <pc:spChg chg="mod">
          <ac:chgData name="田村崎 亜礼/TAMURAZAKI Are" userId="8cb783af-26bd-497d-afaf-b2efc12ea2f1" providerId="ADAL" clId="{DA5D3D52-FDC8-40AC-BEC4-9B47C56FF740}" dt="2024-01-12T05:59:16.782" v="23" actId="13926"/>
          <ac:spMkLst>
            <pc:docMk/>
            <pc:sldMk cId="3869274019" sldId="257"/>
            <ac:spMk id="5" creationId="{00000000-0000-0000-0000-000000000000}"/>
          </ac:spMkLst>
        </pc:spChg>
      </pc:sldChg>
    </pc:docChg>
  </pc:docChgLst>
  <pc:docChgLst>
    <pc:chgData name="田村崎 亜礼/TAMURAZAKI Are" userId="S::atamurazaki@it.ncgm.go.jp::8cb783af-26bd-497d-afaf-b2efc12ea2f1" providerId="AD" clId="Web-{C575F1EA-4E03-499E-DEE8-266143999BDC}"/>
    <pc:docChg chg="modSld">
      <pc:chgData name="田村崎 亜礼/TAMURAZAKI Are" userId="S::atamurazaki@it.ncgm.go.jp::8cb783af-26bd-497d-afaf-b2efc12ea2f1" providerId="AD" clId="Web-{C575F1EA-4E03-499E-DEE8-266143999BDC}" dt="2022-10-31T01:14:50.619" v="0" actId="20577"/>
      <pc:docMkLst>
        <pc:docMk/>
      </pc:docMkLst>
      <pc:sldChg chg="modSp">
        <pc:chgData name="田村崎 亜礼/TAMURAZAKI Are" userId="S::atamurazaki@it.ncgm.go.jp::8cb783af-26bd-497d-afaf-b2efc12ea2f1" providerId="AD" clId="Web-{C575F1EA-4E03-499E-DEE8-266143999BDC}" dt="2022-10-31T01:14:50.619" v="0" actId="20577"/>
        <pc:sldMkLst>
          <pc:docMk/>
          <pc:sldMk cId="3869274019" sldId="257"/>
        </pc:sldMkLst>
        <pc:spChg chg="mod">
          <ac:chgData name="田村崎 亜礼/TAMURAZAKI Are" userId="S::atamurazaki@it.ncgm.go.jp::8cb783af-26bd-497d-afaf-b2efc12ea2f1" providerId="AD" clId="Web-{C575F1EA-4E03-499E-DEE8-266143999BDC}" dt="2022-10-31T01:14:50.619" v="0" actId="20577"/>
          <ac:spMkLst>
            <pc:docMk/>
            <pc:sldMk cId="3869274019" sldId="257"/>
            <ac:spMk id="5" creationId="{00000000-0000-0000-0000-000000000000}"/>
          </ac:spMkLst>
        </pc:spChg>
      </pc:sldChg>
    </pc:docChg>
  </pc:docChgLst>
  <pc:docChgLst>
    <pc:chgData name="宮城 あゆみ/MIYAGI Ayumi" userId="S::amiyagi@it.ncgm.go.jp::d6c57061-fefa-46be-abe5-714b2aa2e1d4" providerId="AD" clId="Web-{CF5F3CE7-D97A-339C-ECEF-045E5F68BB12}"/>
    <pc:docChg chg="modSld">
      <pc:chgData name="宮城 あゆみ/MIYAGI Ayumi" userId="S::amiyagi@it.ncgm.go.jp::d6c57061-fefa-46be-abe5-714b2aa2e1d4" providerId="AD" clId="Web-{CF5F3CE7-D97A-339C-ECEF-045E5F68BB12}" dt="2023-01-04T08:00:43.730" v="6"/>
      <pc:docMkLst>
        <pc:docMk/>
      </pc:docMkLst>
      <pc:sldChg chg="addSp delSp modSp">
        <pc:chgData name="宮城 あゆみ/MIYAGI Ayumi" userId="S::amiyagi@it.ncgm.go.jp::d6c57061-fefa-46be-abe5-714b2aa2e1d4" providerId="AD" clId="Web-{CF5F3CE7-D97A-339C-ECEF-045E5F68BB12}" dt="2023-01-04T08:00:43.730" v="6"/>
        <pc:sldMkLst>
          <pc:docMk/>
          <pc:sldMk cId="3869274019" sldId="257"/>
        </pc:sldMkLst>
        <pc:spChg chg="add del mod">
          <ac:chgData name="宮城 あゆみ/MIYAGI Ayumi" userId="S::amiyagi@it.ncgm.go.jp::d6c57061-fefa-46be-abe5-714b2aa2e1d4" providerId="AD" clId="Web-{CF5F3CE7-D97A-339C-ECEF-045E5F68BB12}" dt="2023-01-04T08:00:43.730" v="6"/>
          <ac:spMkLst>
            <pc:docMk/>
            <pc:sldMk cId="3869274019" sldId="257"/>
            <ac:spMk id="5" creationId="{00000000-0000-0000-0000-000000000000}"/>
          </ac:spMkLst>
        </pc:spChg>
      </pc:sldChg>
    </pc:docChg>
  </pc:docChgLst>
  <pc:docChgLst>
    <pc:chgData name="田村崎 亜礼/TAMURAZAKI Are" userId="8cb783af-26bd-497d-afaf-b2efc12ea2f1" providerId="ADAL" clId="{22C418CB-A3FC-4146-BBE3-B1F915E2AA26}"/>
    <pc:docChg chg="modSld">
      <pc:chgData name="田村崎 亜礼/TAMURAZAKI Are" userId="8cb783af-26bd-497d-afaf-b2efc12ea2f1" providerId="ADAL" clId="{22C418CB-A3FC-4146-BBE3-B1F915E2AA26}" dt="2023-10-11T04:59:33.938" v="8" actId="20577"/>
      <pc:docMkLst>
        <pc:docMk/>
      </pc:docMkLst>
      <pc:sldChg chg="modSp mod">
        <pc:chgData name="田村崎 亜礼/TAMURAZAKI Are" userId="8cb783af-26bd-497d-afaf-b2efc12ea2f1" providerId="ADAL" clId="{22C418CB-A3FC-4146-BBE3-B1F915E2AA26}" dt="2023-10-11T04:59:33.938" v="8" actId="20577"/>
        <pc:sldMkLst>
          <pc:docMk/>
          <pc:sldMk cId="3869274019" sldId="257"/>
        </pc:sldMkLst>
        <pc:spChg chg="mod">
          <ac:chgData name="田村崎 亜礼/TAMURAZAKI Are" userId="8cb783af-26bd-497d-afaf-b2efc12ea2f1" providerId="ADAL" clId="{22C418CB-A3FC-4146-BBE3-B1F915E2AA26}" dt="2023-10-11T04:59:33.938" v="8" actId="20577"/>
          <ac:spMkLst>
            <pc:docMk/>
            <pc:sldMk cId="3869274019" sldId="257"/>
            <ac:spMk id="3" creationId="{00000000-0000-0000-0000-000000000000}"/>
          </ac:spMkLst>
        </pc:spChg>
      </pc:sldChg>
    </pc:docChg>
  </pc:docChgLst>
  <pc:docChgLst>
    <pc:chgData name="山本 里美" userId="17bc1e58-2897-4aae-bf30-610fce62b466" providerId="ADAL" clId="{08D62BB5-BCF4-4C8C-9671-C95BC5299347}"/>
    <pc:docChg chg="modSld">
      <pc:chgData name="山本 里美" userId="17bc1e58-2897-4aae-bf30-610fce62b466" providerId="ADAL" clId="{08D62BB5-BCF4-4C8C-9671-C95BC5299347}" dt="2021-04-26T07:02:15.497" v="32" actId="20577"/>
      <pc:docMkLst>
        <pc:docMk/>
      </pc:docMkLst>
      <pc:sldChg chg="modSp mod">
        <pc:chgData name="山本 里美" userId="17bc1e58-2897-4aae-bf30-610fce62b466" providerId="ADAL" clId="{08D62BB5-BCF4-4C8C-9671-C95BC5299347}" dt="2021-04-26T07:02:15.497" v="32" actId="20577"/>
        <pc:sldMkLst>
          <pc:docMk/>
          <pc:sldMk cId="3869274019" sldId="257"/>
        </pc:sldMkLst>
        <pc:spChg chg="mod">
          <ac:chgData name="山本 里美" userId="17bc1e58-2897-4aae-bf30-610fce62b466" providerId="ADAL" clId="{08D62BB5-BCF4-4C8C-9671-C95BC5299347}" dt="2021-04-26T07:02:15.497" v="32" actId="20577"/>
          <ac:spMkLst>
            <pc:docMk/>
            <pc:sldMk cId="3869274019" sldId="257"/>
            <ac:spMk id="2" creationId="{00000000-0000-0000-0000-000000000000}"/>
          </ac:spMkLst>
        </pc:spChg>
      </pc:sldChg>
      <pc:sldChg chg="modSp mod">
        <pc:chgData name="山本 里美" userId="17bc1e58-2897-4aae-bf30-610fce62b466" providerId="ADAL" clId="{08D62BB5-BCF4-4C8C-9671-C95BC5299347}" dt="2021-04-26T07:01:53.288" v="21" actId="20577"/>
        <pc:sldMkLst>
          <pc:docMk/>
          <pc:sldMk cId="123959669" sldId="258"/>
        </pc:sldMkLst>
        <pc:spChg chg="mod">
          <ac:chgData name="山本 里美" userId="17bc1e58-2897-4aae-bf30-610fce62b466" providerId="ADAL" clId="{08D62BB5-BCF4-4C8C-9671-C95BC5299347}" dt="2021-04-26T07:01:53.288" v="21" actId="20577"/>
          <ac:spMkLst>
            <pc:docMk/>
            <pc:sldMk cId="123959669" sldId="258"/>
            <ac:spMk id="2" creationId="{00000000-0000-0000-0000-000000000000}"/>
          </ac:spMkLst>
        </pc:spChg>
      </pc:sldChg>
    </pc:docChg>
  </pc:docChgLst>
  <pc:docChgLst>
    <pc:chgData name="田村崎 亜礼/TAMURAZAKI Are" userId="S::atamurazaki@it.ncgm.go.jp::8cb783af-26bd-497d-afaf-b2efc12ea2f1" providerId="AD" clId="Web-{5F23D1A7-1B25-8F0F-9E2B-6672CD1706D5}"/>
    <pc:docChg chg="delSld modSld">
      <pc:chgData name="田村崎 亜礼/TAMURAZAKI Are" userId="S::atamurazaki@it.ncgm.go.jp::8cb783af-26bd-497d-afaf-b2efc12ea2f1" providerId="AD" clId="Web-{5F23D1A7-1B25-8F0F-9E2B-6672CD1706D5}" dt="2022-08-31T02:02:10.416" v="6" actId="20577"/>
      <pc:docMkLst>
        <pc:docMk/>
      </pc:docMkLst>
      <pc:sldChg chg="modSp">
        <pc:chgData name="田村崎 亜礼/TAMURAZAKI Are" userId="S::atamurazaki@it.ncgm.go.jp::8cb783af-26bd-497d-afaf-b2efc12ea2f1" providerId="AD" clId="Web-{5F23D1A7-1B25-8F0F-9E2B-6672CD1706D5}" dt="2022-08-31T02:02:10.416" v="6" actId="20577"/>
        <pc:sldMkLst>
          <pc:docMk/>
          <pc:sldMk cId="3869274019" sldId="257"/>
        </pc:sldMkLst>
        <pc:spChg chg="mod">
          <ac:chgData name="田村崎 亜礼/TAMURAZAKI Are" userId="S::atamurazaki@it.ncgm.go.jp::8cb783af-26bd-497d-afaf-b2efc12ea2f1" providerId="AD" clId="Web-{5F23D1A7-1B25-8F0F-9E2B-6672CD1706D5}" dt="2022-08-31T02:02:10.416" v="6" actId="20577"/>
          <ac:spMkLst>
            <pc:docMk/>
            <pc:sldMk cId="3869274019" sldId="257"/>
            <ac:spMk id="2" creationId="{00000000-0000-0000-0000-000000000000}"/>
          </ac:spMkLst>
        </pc:spChg>
      </pc:sldChg>
      <pc:sldChg chg="del">
        <pc:chgData name="田村崎 亜礼/TAMURAZAKI Are" userId="S::atamurazaki@it.ncgm.go.jp::8cb783af-26bd-497d-afaf-b2efc12ea2f1" providerId="AD" clId="Web-{5F23D1A7-1B25-8F0F-9E2B-6672CD1706D5}" dt="2022-08-31T02:01:29.712" v="0"/>
        <pc:sldMkLst>
          <pc:docMk/>
          <pc:sldMk cId="2525947686" sldId="260"/>
        </pc:sldMkLst>
      </pc:sldChg>
    </pc:docChg>
  </pc:docChgLst>
  <pc:docChgLst>
    <pc:chgData name="宮城 あゆみ/MIYAGI Ayumi" userId="d6c57061-fefa-46be-abe5-714b2aa2e1d4" providerId="ADAL" clId="{D9A21FF0-6D3C-4BCB-9AFD-03E456DF6DC2}"/>
    <pc:docChg chg="undo custSel modSld">
      <pc:chgData name="宮城 あゆみ/MIYAGI Ayumi" userId="d6c57061-fefa-46be-abe5-714b2aa2e1d4" providerId="ADAL" clId="{D9A21FF0-6D3C-4BCB-9AFD-03E456DF6DC2}" dt="2023-01-04T05:15:02.009" v="172" actId="1076"/>
      <pc:docMkLst>
        <pc:docMk/>
      </pc:docMkLst>
      <pc:sldChg chg="modSp mod">
        <pc:chgData name="宮城 あゆみ/MIYAGI Ayumi" userId="d6c57061-fefa-46be-abe5-714b2aa2e1d4" providerId="ADAL" clId="{D9A21FF0-6D3C-4BCB-9AFD-03E456DF6DC2}" dt="2023-01-04T05:15:02.009" v="172" actId="1076"/>
        <pc:sldMkLst>
          <pc:docMk/>
          <pc:sldMk cId="3869274019" sldId="257"/>
        </pc:sldMkLst>
        <pc:spChg chg="mod">
          <ac:chgData name="宮城 あゆみ/MIYAGI Ayumi" userId="d6c57061-fefa-46be-abe5-714b2aa2e1d4" providerId="ADAL" clId="{D9A21FF0-6D3C-4BCB-9AFD-03E456DF6DC2}" dt="2023-01-04T05:14:49.698" v="171" actId="13926"/>
          <ac:spMkLst>
            <pc:docMk/>
            <pc:sldMk cId="3869274019" sldId="257"/>
            <ac:spMk id="3" creationId="{00000000-0000-0000-0000-000000000000}"/>
          </ac:spMkLst>
        </pc:spChg>
        <pc:spChg chg="mod">
          <ac:chgData name="宮城 あゆみ/MIYAGI Ayumi" userId="d6c57061-fefa-46be-abe5-714b2aa2e1d4" providerId="ADAL" clId="{D9A21FF0-6D3C-4BCB-9AFD-03E456DF6DC2}" dt="2023-01-04T05:14:40.118" v="170" actId="20577"/>
          <ac:spMkLst>
            <pc:docMk/>
            <pc:sldMk cId="3869274019" sldId="257"/>
            <ac:spMk id="5" creationId="{00000000-0000-0000-0000-000000000000}"/>
          </ac:spMkLst>
        </pc:spChg>
        <pc:spChg chg="mod">
          <ac:chgData name="宮城 あゆみ/MIYAGI Ayumi" userId="d6c57061-fefa-46be-abe5-714b2aa2e1d4" providerId="ADAL" clId="{D9A21FF0-6D3C-4BCB-9AFD-03E456DF6DC2}" dt="2023-01-04T05:15:02.009" v="172" actId="1076"/>
          <ac:spMkLst>
            <pc:docMk/>
            <pc:sldMk cId="3869274019" sldId="257"/>
            <ac:spMk id="33" creationId="{00000000-0000-0000-0000-000000000000}"/>
          </ac:spMkLst>
        </pc:spChg>
      </pc:sldChg>
    </pc:docChg>
  </pc:docChgLst>
  <pc:docChgLst>
    <pc:chgData name="山本 里美" userId="17bc1e58-2897-4aae-bf30-610fce62b466" providerId="ADAL" clId="{6DEC3E30-C2F5-4451-9D96-9425F40A1F4C}"/>
    <pc:docChg chg="undo custSel modSld modMainMaster">
      <pc:chgData name="山本 里美" userId="17bc1e58-2897-4aae-bf30-610fce62b466" providerId="ADAL" clId="{6DEC3E30-C2F5-4451-9D96-9425F40A1F4C}" dt="2021-04-13T07:07:19.986" v="40" actId="1076"/>
      <pc:docMkLst>
        <pc:docMk/>
      </pc:docMkLst>
      <pc:sldChg chg="modSp mod">
        <pc:chgData name="山本 里美" userId="17bc1e58-2897-4aae-bf30-610fce62b466" providerId="ADAL" clId="{6DEC3E30-C2F5-4451-9D96-9425F40A1F4C}" dt="2021-04-13T07:05:47.200" v="29" actId="1076"/>
        <pc:sldMkLst>
          <pc:docMk/>
          <pc:sldMk cId="3869274019" sldId="257"/>
        </pc:sldMkLst>
        <pc:spChg chg="mod">
          <ac:chgData name="山本 里美" userId="17bc1e58-2897-4aae-bf30-610fce62b466" providerId="ADAL" clId="{6DEC3E30-C2F5-4451-9D96-9425F40A1F4C}" dt="2021-04-13T07:01:23.220" v="10" actId="1076"/>
          <ac:spMkLst>
            <pc:docMk/>
            <pc:sldMk cId="3869274019" sldId="257"/>
            <ac:spMk id="2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7:05:47.200" v="29" actId="1076"/>
          <ac:spMkLst>
            <pc:docMk/>
            <pc:sldMk cId="3869274019" sldId="257"/>
            <ac:spMk id="3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7:03:58.985" v="15" actId="1076"/>
          <ac:spMkLst>
            <pc:docMk/>
            <pc:sldMk cId="3869274019" sldId="257"/>
            <ac:spMk id="4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7:03:55.102" v="14" actId="1076"/>
          <ac:spMkLst>
            <pc:docMk/>
            <pc:sldMk cId="3869274019" sldId="257"/>
            <ac:spMk id="5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3869274019" sldId="257"/>
            <ac:spMk id="7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3869274019" sldId="257"/>
            <ac:spMk id="8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3869274019" sldId="257"/>
            <ac:spMk id="12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3869274019" sldId="257"/>
            <ac:spMk id="14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3869274019" sldId="257"/>
            <ac:spMk id="17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3869274019" sldId="257"/>
            <ac:spMk id="18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3869274019" sldId="257"/>
            <ac:spMk id="25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3869274019" sldId="257"/>
            <ac:spMk id="26" creationId="{29D84CD9-C46F-CD49-AA39-59AB2FDEA865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3869274019" sldId="257"/>
            <ac:spMk id="28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3869274019" sldId="257"/>
            <ac:spMk id="29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7:03:46.243" v="13" actId="1076"/>
          <ac:spMkLst>
            <pc:docMk/>
            <pc:sldMk cId="3869274019" sldId="257"/>
            <ac:spMk id="33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3869274019" sldId="257"/>
            <ac:spMk id="37" creationId="{00000000-0000-0000-0000-000000000000}"/>
          </ac:spMkLst>
        </pc:spChg>
        <pc:cxnChg chg="mod">
          <ac:chgData name="山本 里美" userId="17bc1e58-2897-4aae-bf30-610fce62b466" providerId="ADAL" clId="{6DEC3E30-C2F5-4451-9D96-9425F40A1F4C}" dt="2021-04-13T06:59:55.732" v="4"/>
          <ac:cxnSpMkLst>
            <pc:docMk/>
            <pc:sldMk cId="3869274019" sldId="257"/>
            <ac:cxnSpMk id="10" creationId="{00000000-0000-0000-0000-000000000000}"/>
          </ac:cxnSpMkLst>
        </pc:cxnChg>
        <pc:cxnChg chg="mod">
          <ac:chgData name="山本 里美" userId="17bc1e58-2897-4aae-bf30-610fce62b466" providerId="ADAL" clId="{6DEC3E30-C2F5-4451-9D96-9425F40A1F4C}" dt="2021-04-13T06:59:55.732" v="4"/>
          <ac:cxnSpMkLst>
            <pc:docMk/>
            <pc:sldMk cId="3869274019" sldId="257"/>
            <ac:cxnSpMk id="15" creationId="{00000000-0000-0000-0000-000000000000}"/>
          </ac:cxnSpMkLst>
        </pc:cxnChg>
        <pc:cxnChg chg="mod">
          <ac:chgData name="山本 里美" userId="17bc1e58-2897-4aae-bf30-610fce62b466" providerId="ADAL" clId="{6DEC3E30-C2F5-4451-9D96-9425F40A1F4C}" dt="2021-04-13T06:59:55.732" v="4"/>
          <ac:cxnSpMkLst>
            <pc:docMk/>
            <pc:sldMk cId="3869274019" sldId="257"/>
            <ac:cxnSpMk id="20" creationId="{00000000-0000-0000-0000-000000000000}"/>
          </ac:cxnSpMkLst>
        </pc:cxnChg>
        <pc:cxnChg chg="mod">
          <ac:chgData name="山本 里美" userId="17bc1e58-2897-4aae-bf30-610fce62b466" providerId="ADAL" clId="{6DEC3E30-C2F5-4451-9D96-9425F40A1F4C}" dt="2021-04-13T06:59:55.732" v="4"/>
          <ac:cxnSpMkLst>
            <pc:docMk/>
            <pc:sldMk cId="3869274019" sldId="257"/>
            <ac:cxnSpMk id="21" creationId="{00000000-0000-0000-0000-000000000000}"/>
          </ac:cxnSpMkLst>
        </pc:cxnChg>
        <pc:cxnChg chg="mod">
          <ac:chgData name="山本 里美" userId="17bc1e58-2897-4aae-bf30-610fce62b466" providerId="ADAL" clId="{6DEC3E30-C2F5-4451-9D96-9425F40A1F4C}" dt="2021-04-13T06:59:55.732" v="4"/>
          <ac:cxnSpMkLst>
            <pc:docMk/>
            <pc:sldMk cId="3869274019" sldId="257"/>
            <ac:cxnSpMk id="24" creationId="{00000000-0000-0000-0000-000000000000}"/>
          </ac:cxnSpMkLst>
        </pc:cxnChg>
        <pc:cxnChg chg="mod">
          <ac:chgData name="山本 里美" userId="17bc1e58-2897-4aae-bf30-610fce62b466" providerId="ADAL" clId="{6DEC3E30-C2F5-4451-9D96-9425F40A1F4C}" dt="2021-04-13T06:59:55.732" v="4"/>
          <ac:cxnSpMkLst>
            <pc:docMk/>
            <pc:sldMk cId="3869274019" sldId="257"/>
            <ac:cxnSpMk id="32" creationId="{00000000-0000-0000-0000-000000000000}"/>
          </ac:cxnSpMkLst>
        </pc:cxnChg>
        <pc:cxnChg chg="mod">
          <ac:chgData name="山本 里美" userId="17bc1e58-2897-4aae-bf30-610fce62b466" providerId="ADAL" clId="{6DEC3E30-C2F5-4451-9D96-9425F40A1F4C}" dt="2021-04-13T06:59:55.732" v="4"/>
          <ac:cxnSpMkLst>
            <pc:docMk/>
            <pc:sldMk cId="3869274019" sldId="257"/>
            <ac:cxnSpMk id="34" creationId="{00000000-0000-0000-0000-000000000000}"/>
          </ac:cxnSpMkLst>
        </pc:cxnChg>
      </pc:sldChg>
      <pc:sldChg chg="modSp mod">
        <pc:chgData name="山本 里美" userId="17bc1e58-2897-4aae-bf30-610fce62b466" providerId="ADAL" clId="{6DEC3E30-C2F5-4451-9D96-9425F40A1F4C}" dt="2021-04-13T07:07:19.986" v="40" actId="1076"/>
        <pc:sldMkLst>
          <pc:docMk/>
          <pc:sldMk cId="123959669" sldId="258"/>
        </pc:sldMkLst>
        <pc:spChg chg="mod">
          <ac:chgData name="山本 里美" userId="17bc1e58-2897-4aae-bf30-610fce62b466" providerId="ADAL" clId="{6DEC3E30-C2F5-4451-9D96-9425F40A1F4C}" dt="2021-04-13T07:05:27.679" v="27" actId="1076"/>
          <ac:spMkLst>
            <pc:docMk/>
            <pc:sldMk cId="123959669" sldId="258"/>
            <ac:spMk id="2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7:06:10.988" v="32" actId="1076"/>
          <ac:spMkLst>
            <pc:docMk/>
            <pc:sldMk cId="123959669" sldId="258"/>
            <ac:spMk id="3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7:04:19.624" v="20" actId="1076"/>
          <ac:spMkLst>
            <pc:docMk/>
            <pc:sldMk cId="123959669" sldId="258"/>
            <ac:spMk id="4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7:07:19.986" v="40" actId="1076"/>
          <ac:spMkLst>
            <pc:docMk/>
            <pc:sldMk cId="123959669" sldId="258"/>
            <ac:spMk id="5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123959669" sldId="258"/>
            <ac:spMk id="7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123959669" sldId="258"/>
            <ac:spMk id="8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123959669" sldId="258"/>
            <ac:spMk id="12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123959669" sldId="258"/>
            <ac:spMk id="14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123959669" sldId="258"/>
            <ac:spMk id="17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123959669" sldId="258"/>
            <ac:spMk id="18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123959669" sldId="258"/>
            <ac:spMk id="25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123959669" sldId="258"/>
            <ac:spMk id="26" creationId="{29D84CD9-C46F-CD49-AA39-59AB2FDEA865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123959669" sldId="258"/>
            <ac:spMk id="28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123959669" sldId="258"/>
            <ac:spMk id="29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7:04:56.032" v="24" actId="1076"/>
          <ac:spMkLst>
            <pc:docMk/>
            <pc:sldMk cId="123959669" sldId="258"/>
            <ac:spMk id="33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k cId="123959669" sldId="258"/>
            <ac:spMk id="37" creationId="{00000000-0000-0000-0000-000000000000}"/>
          </ac:spMkLst>
        </pc:spChg>
        <pc:cxnChg chg="mod">
          <ac:chgData name="山本 里美" userId="17bc1e58-2897-4aae-bf30-610fce62b466" providerId="ADAL" clId="{6DEC3E30-C2F5-4451-9D96-9425F40A1F4C}" dt="2021-04-13T06:59:55.732" v="4"/>
          <ac:cxnSpMkLst>
            <pc:docMk/>
            <pc:sldMk cId="123959669" sldId="258"/>
            <ac:cxnSpMk id="10" creationId="{00000000-0000-0000-0000-000000000000}"/>
          </ac:cxnSpMkLst>
        </pc:cxnChg>
        <pc:cxnChg chg="mod">
          <ac:chgData name="山本 里美" userId="17bc1e58-2897-4aae-bf30-610fce62b466" providerId="ADAL" clId="{6DEC3E30-C2F5-4451-9D96-9425F40A1F4C}" dt="2021-04-13T06:59:55.732" v="4"/>
          <ac:cxnSpMkLst>
            <pc:docMk/>
            <pc:sldMk cId="123959669" sldId="258"/>
            <ac:cxnSpMk id="15" creationId="{00000000-0000-0000-0000-000000000000}"/>
          </ac:cxnSpMkLst>
        </pc:cxnChg>
        <pc:cxnChg chg="mod">
          <ac:chgData name="山本 里美" userId="17bc1e58-2897-4aae-bf30-610fce62b466" providerId="ADAL" clId="{6DEC3E30-C2F5-4451-9D96-9425F40A1F4C}" dt="2021-04-13T06:59:55.732" v="4"/>
          <ac:cxnSpMkLst>
            <pc:docMk/>
            <pc:sldMk cId="123959669" sldId="258"/>
            <ac:cxnSpMk id="20" creationId="{00000000-0000-0000-0000-000000000000}"/>
          </ac:cxnSpMkLst>
        </pc:cxnChg>
        <pc:cxnChg chg="mod">
          <ac:chgData name="山本 里美" userId="17bc1e58-2897-4aae-bf30-610fce62b466" providerId="ADAL" clId="{6DEC3E30-C2F5-4451-9D96-9425F40A1F4C}" dt="2021-04-13T06:59:55.732" v="4"/>
          <ac:cxnSpMkLst>
            <pc:docMk/>
            <pc:sldMk cId="123959669" sldId="258"/>
            <ac:cxnSpMk id="21" creationId="{00000000-0000-0000-0000-000000000000}"/>
          </ac:cxnSpMkLst>
        </pc:cxnChg>
        <pc:cxnChg chg="mod">
          <ac:chgData name="山本 里美" userId="17bc1e58-2897-4aae-bf30-610fce62b466" providerId="ADAL" clId="{6DEC3E30-C2F5-4451-9D96-9425F40A1F4C}" dt="2021-04-13T06:59:55.732" v="4"/>
          <ac:cxnSpMkLst>
            <pc:docMk/>
            <pc:sldMk cId="123959669" sldId="258"/>
            <ac:cxnSpMk id="24" creationId="{00000000-0000-0000-0000-000000000000}"/>
          </ac:cxnSpMkLst>
        </pc:cxnChg>
        <pc:cxnChg chg="mod">
          <ac:chgData name="山本 里美" userId="17bc1e58-2897-4aae-bf30-610fce62b466" providerId="ADAL" clId="{6DEC3E30-C2F5-4451-9D96-9425F40A1F4C}" dt="2021-04-13T06:59:55.732" v="4"/>
          <ac:cxnSpMkLst>
            <pc:docMk/>
            <pc:sldMk cId="123959669" sldId="258"/>
            <ac:cxnSpMk id="32" creationId="{00000000-0000-0000-0000-000000000000}"/>
          </ac:cxnSpMkLst>
        </pc:cxnChg>
        <pc:cxnChg chg="mod">
          <ac:chgData name="山本 里美" userId="17bc1e58-2897-4aae-bf30-610fce62b466" providerId="ADAL" clId="{6DEC3E30-C2F5-4451-9D96-9425F40A1F4C}" dt="2021-04-13T06:59:55.732" v="4"/>
          <ac:cxnSpMkLst>
            <pc:docMk/>
            <pc:sldMk cId="123959669" sldId="258"/>
            <ac:cxnSpMk id="34" creationId="{00000000-0000-0000-0000-000000000000}"/>
          </ac:cxnSpMkLst>
        </pc:cxnChg>
      </pc:sldChg>
      <pc:sldMasterChg chg="modSp modSldLayout">
        <pc:chgData name="山本 里美" userId="17bc1e58-2897-4aae-bf30-610fce62b466" providerId="ADAL" clId="{6DEC3E30-C2F5-4451-9D96-9425F40A1F4C}" dt="2021-04-13T06:59:55.732" v="4"/>
        <pc:sldMasterMkLst>
          <pc:docMk/>
          <pc:sldMasterMk cId="1024802294" sldId="2147483648"/>
        </pc:sldMasterMkLst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asterMk cId="1024802294" sldId="2147483648"/>
            <ac:spMk id="2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asterMk cId="1024802294" sldId="2147483648"/>
            <ac:spMk id="3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asterMk cId="1024802294" sldId="2147483648"/>
            <ac:spMk id="4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asterMk cId="1024802294" sldId="2147483648"/>
            <ac:spMk id="5" creationId="{00000000-0000-0000-0000-000000000000}"/>
          </ac:spMkLst>
        </pc:spChg>
        <pc:spChg chg="mod">
          <ac:chgData name="山本 里美" userId="17bc1e58-2897-4aae-bf30-610fce62b466" providerId="ADAL" clId="{6DEC3E30-C2F5-4451-9D96-9425F40A1F4C}" dt="2021-04-13T06:59:55.732" v="4"/>
          <ac:spMkLst>
            <pc:docMk/>
            <pc:sldMasterMk cId="1024802294" sldId="2147483648"/>
            <ac:spMk id="6" creationId="{00000000-0000-0000-0000-000000000000}"/>
          </ac:spMkLst>
        </pc:spChg>
        <pc:sldLayoutChg chg="modSp">
          <pc:chgData name="山本 里美" userId="17bc1e58-2897-4aae-bf30-610fce62b466" providerId="ADAL" clId="{6DEC3E30-C2F5-4451-9D96-9425F40A1F4C}" dt="2021-04-13T06:59:55.732" v="4"/>
          <pc:sldLayoutMkLst>
            <pc:docMk/>
            <pc:sldMasterMk cId="1024802294" sldId="2147483648"/>
            <pc:sldLayoutMk cId="1328793036" sldId="2147483649"/>
          </pc:sldLayoutMkLst>
          <pc:spChg chg="mod">
            <ac:chgData name="山本 里美" userId="17bc1e58-2897-4aae-bf30-610fce62b466" providerId="ADAL" clId="{6DEC3E30-C2F5-4451-9D96-9425F40A1F4C}" dt="2021-04-13T06:59:55.732" v="4"/>
            <ac:spMkLst>
              <pc:docMk/>
              <pc:sldMasterMk cId="1024802294" sldId="2147483648"/>
              <pc:sldLayoutMk cId="1328793036" sldId="2147483649"/>
              <ac:spMk id="2" creationId="{00000000-0000-0000-0000-000000000000}"/>
            </ac:spMkLst>
          </pc:spChg>
          <pc:spChg chg="mod">
            <ac:chgData name="山本 里美" userId="17bc1e58-2897-4aae-bf30-610fce62b466" providerId="ADAL" clId="{6DEC3E30-C2F5-4451-9D96-9425F40A1F4C}" dt="2021-04-13T06:59:55.732" v="4"/>
            <ac:spMkLst>
              <pc:docMk/>
              <pc:sldMasterMk cId="1024802294" sldId="2147483648"/>
              <pc:sldLayoutMk cId="1328793036" sldId="2147483649"/>
              <ac:spMk id="3" creationId="{00000000-0000-0000-0000-000000000000}"/>
            </ac:spMkLst>
          </pc:spChg>
        </pc:sldLayoutChg>
        <pc:sldLayoutChg chg="modSp">
          <pc:chgData name="山本 里美" userId="17bc1e58-2897-4aae-bf30-610fce62b466" providerId="ADAL" clId="{6DEC3E30-C2F5-4451-9D96-9425F40A1F4C}" dt="2021-04-13T06:59:55.732" v="4"/>
          <pc:sldLayoutMkLst>
            <pc:docMk/>
            <pc:sldMasterMk cId="1024802294" sldId="2147483648"/>
            <pc:sldLayoutMk cId="343891994" sldId="2147483651"/>
          </pc:sldLayoutMkLst>
          <pc:spChg chg="mod">
            <ac:chgData name="山本 里美" userId="17bc1e58-2897-4aae-bf30-610fce62b466" providerId="ADAL" clId="{6DEC3E30-C2F5-4451-9D96-9425F40A1F4C}" dt="2021-04-13T06:59:55.732" v="4"/>
            <ac:spMkLst>
              <pc:docMk/>
              <pc:sldMasterMk cId="1024802294" sldId="2147483648"/>
              <pc:sldLayoutMk cId="343891994" sldId="2147483651"/>
              <ac:spMk id="2" creationId="{00000000-0000-0000-0000-000000000000}"/>
            </ac:spMkLst>
          </pc:spChg>
          <pc:spChg chg="mod">
            <ac:chgData name="山本 里美" userId="17bc1e58-2897-4aae-bf30-610fce62b466" providerId="ADAL" clId="{6DEC3E30-C2F5-4451-9D96-9425F40A1F4C}" dt="2021-04-13T06:59:55.732" v="4"/>
            <ac:spMkLst>
              <pc:docMk/>
              <pc:sldMasterMk cId="1024802294" sldId="2147483648"/>
              <pc:sldLayoutMk cId="343891994" sldId="2147483651"/>
              <ac:spMk id="3" creationId="{00000000-0000-0000-0000-000000000000}"/>
            </ac:spMkLst>
          </pc:spChg>
        </pc:sldLayoutChg>
        <pc:sldLayoutChg chg="modSp">
          <pc:chgData name="山本 里美" userId="17bc1e58-2897-4aae-bf30-610fce62b466" providerId="ADAL" clId="{6DEC3E30-C2F5-4451-9D96-9425F40A1F4C}" dt="2021-04-13T06:59:55.732" v="4"/>
          <pc:sldLayoutMkLst>
            <pc:docMk/>
            <pc:sldMasterMk cId="1024802294" sldId="2147483648"/>
            <pc:sldLayoutMk cId="3902974514" sldId="2147483652"/>
          </pc:sldLayoutMkLst>
          <pc:spChg chg="mod">
            <ac:chgData name="山本 里美" userId="17bc1e58-2897-4aae-bf30-610fce62b466" providerId="ADAL" clId="{6DEC3E30-C2F5-4451-9D96-9425F40A1F4C}" dt="2021-04-13T06:59:55.732" v="4"/>
            <ac:spMkLst>
              <pc:docMk/>
              <pc:sldMasterMk cId="1024802294" sldId="2147483648"/>
              <pc:sldLayoutMk cId="3902974514" sldId="2147483652"/>
              <ac:spMk id="3" creationId="{00000000-0000-0000-0000-000000000000}"/>
            </ac:spMkLst>
          </pc:spChg>
          <pc:spChg chg="mod">
            <ac:chgData name="山本 里美" userId="17bc1e58-2897-4aae-bf30-610fce62b466" providerId="ADAL" clId="{6DEC3E30-C2F5-4451-9D96-9425F40A1F4C}" dt="2021-04-13T06:59:55.732" v="4"/>
            <ac:spMkLst>
              <pc:docMk/>
              <pc:sldMasterMk cId="1024802294" sldId="2147483648"/>
              <pc:sldLayoutMk cId="3902974514" sldId="2147483652"/>
              <ac:spMk id="4" creationId="{00000000-0000-0000-0000-000000000000}"/>
            </ac:spMkLst>
          </pc:spChg>
        </pc:sldLayoutChg>
        <pc:sldLayoutChg chg="modSp">
          <pc:chgData name="山本 里美" userId="17bc1e58-2897-4aae-bf30-610fce62b466" providerId="ADAL" clId="{6DEC3E30-C2F5-4451-9D96-9425F40A1F4C}" dt="2021-04-13T06:59:55.732" v="4"/>
          <pc:sldLayoutMkLst>
            <pc:docMk/>
            <pc:sldMasterMk cId="1024802294" sldId="2147483648"/>
            <pc:sldLayoutMk cId="4078376293" sldId="2147483653"/>
          </pc:sldLayoutMkLst>
          <pc:spChg chg="mod">
            <ac:chgData name="山本 里美" userId="17bc1e58-2897-4aae-bf30-610fce62b466" providerId="ADAL" clId="{6DEC3E30-C2F5-4451-9D96-9425F40A1F4C}" dt="2021-04-13T06:59:55.732" v="4"/>
            <ac:spMkLst>
              <pc:docMk/>
              <pc:sldMasterMk cId="1024802294" sldId="2147483648"/>
              <pc:sldLayoutMk cId="4078376293" sldId="2147483653"/>
              <ac:spMk id="3" creationId="{00000000-0000-0000-0000-000000000000}"/>
            </ac:spMkLst>
          </pc:spChg>
          <pc:spChg chg="mod">
            <ac:chgData name="山本 里美" userId="17bc1e58-2897-4aae-bf30-610fce62b466" providerId="ADAL" clId="{6DEC3E30-C2F5-4451-9D96-9425F40A1F4C}" dt="2021-04-13T06:59:55.732" v="4"/>
            <ac:spMkLst>
              <pc:docMk/>
              <pc:sldMasterMk cId="1024802294" sldId="2147483648"/>
              <pc:sldLayoutMk cId="4078376293" sldId="2147483653"/>
              <ac:spMk id="4" creationId="{00000000-0000-0000-0000-000000000000}"/>
            </ac:spMkLst>
          </pc:spChg>
          <pc:spChg chg="mod">
            <ac:chgData name="山本 里美" userId="17bc1e58-2897-4aae-bf30-610fce62b466" providerId="ADAL" clId="{6DEC3E30-C2F5-4451-9D96-9425F40A1F4C}" dt="2021-04-13T06:59:55.732" v="4"/>
            <ac:spMkLst>
              <pc:docMk/>
              <pc:sldMasterMk cId="1024802294" sldId="2147483648"/>
              <pc:sldLayoutMk cId="4078376293" sldId="2147483653"/>
              <ac:spMk id="5" creationId="{00000000-0000-0000-0000-000000000000}"/>
            </ac:spMkLst>
          </pc:spChg>
          <pc:spChg chg="mod">
            <ac:chgData name="山本 里美" userId="17bc1e58-2897-4aae-bf30-610fce62b466" providerId="ADAL" clId="{6DEC3E30-C2F5-4451-9D96-9425F40A1F4C}" dt="2021-04-13T06:59:55.732" v="4"/>
            <ac:spMkLst>
              <pc:docMk/>
              <pc:sldMasterMk cId="1024802294" sldId="2147483648"/>
              <pc:sldLayoutMk cId="4078376293" sldId="2147483653"/>
              <ac:spMk id="6" creationId="{00000000-0000-0000-0000-000000000000}"/>
            </ac:spMkLst>
          </pc:spChg>
        </pc:sldLayoutChg>
        <pc:sldLayoutChg chg="modSp">
          <pc:chgData name="山本 里美" userId="17bc1e58-2897-4aae-bf30-610fce62b466" providerId="ADAL" clId="{6DEC3E30-C2F5-4451-9D96-9425F40A1F4C}" dt="2021-04-13T06:59:55.732" v="4"/>
          <pc:sldLayoutMkLst>
            <pc:docMk/>
            <pc:sldMasterMk cId="1024802294" sldId="2147483648"/>
            <pc:sldLayoutMk cId="1760971259" sldId="2147483656"/>
          </pc:sldLayoutMkLst>
          <pc:spChg chg="mod">
            <ac:chgData name="山本 里美" userId="17bc1e58-2897-4aae-bf30-610fce62b466" providerId="ADAL" clId="{6DEC3E30-C2F5-4451-9D96-9425F40A1F4C}" dt="2021-04-13T06:59:55.732" v="4"/>
            <ac:spMkLst>
              <pc:docMk/>
              <pc:sldMasterMk cId="1024802294" sldId="2147483648"/>
              <pc:sldLayoutMk cId="1760971259" sldId="2147483656"/>
              <ac:spMk id="2" creationId="{00000000-0000-0000-0000-000000000000}"/>
            </ac:spMkLst>
          </pc:spChg>
          <pc:spChg chg="mod">
            <ac:chgData name="山本 里美" userId="17bc1e58-2897-4aae-bf30-610fce62b466" providerId="ADAL" clId="{6DEC3E30-C2F5-4451-9D96-9425F40A1F4C}" dt="2021-04-13T06:59:55.732" v="4"/>
            <ac:spMkLst>
              <pc:docMk/>
              <pc:sldMasterMk cId="1024802294" sldId="2147483648"/>
              <pc:sldLayoutMk cId="1760971259" sldId="2147483656"/>
              <ac:spMk id="3" creationId="{00000000-0000-0000-0000-000000000000}"/>
            </ac:spMkLst>
          </pc:spChg>
          <pc:spChg chg="mod">
            <ac:chgData name="山本 里美" userId="17bc1e58-2897-4aae-bf30-610fce62b466" providerId="ADAL" clId="{6DEC3E30-C2F5-4451-9D96-9425F40A1F4C}" dt="2021-04-13T06:59:55.732" v="4"/>
            <ac:spMkLst>
              <pc:docMk/>
              <pc:sldMasterMk cId="1024802294" sldId="2147483648"/>
              <pc:sldLayoutMk cId="1760971259" sldId="2147483656"/>
              <ac:spMk id="4" creationId="{00000000-0000-0000-0000-000000000000}"/>
            </ac:spMkLst>
          </pc:spChg>
        </pc:sldLayoutChg>
        <pc:sldLayoutChg chg="modSp">
          <pc:chgData name="山本 里美" userId="17bc1e58-2897-4aae-bf30-610fce62b466" providerId="ADAL" clId="{6DEC3E30-C2F5-4451-9D96-9425F40A1F4C}" dt="2021-04-13T06:59:55.732" v="4"/>
          <pc:sldLayoutMkLst>
            <pc:docMk/>
            <pc:sldMasterMk cId="1024802294" sldId="2147483648"/>
            <pc:sldLayoutMk cId="3539404614" sldId="2147483657"/>
          </pc:sldLayoutMkLst>
          <pc:spChg chg="mod">
            <ac:chgData name="山本 里美" userId="17bc1e58-2897-4aae-bf30-610fce62b466" providerId="ADAL" clId="{6DEC3E30-C2F5-4451-9D96-9425F40A1F4C}" dt="2021-04-13T06:59:55.732" v="4"/>
            <ac:spMkLst>
              <pc:docMk/>
              <pc:sldMasterMk cId="1024802294" sldId="2147483648"/>
              <pc:sldLayoutMk cId="3539404614" sldId="2147483657"/>
              <ac:spMk id="2" creationId="{00000000-0000-0000-0000-000000000000}"/>
            </ac:spMkLst>
          </pc:spChg>
          <pc:spChg chg="mod">
            <ac:chgData name="山本 里美" userId="17bc1e58-2897-4aae-bf30-610fce62b466" providerId="ADAL" clId="{6DEC3E30-C2F5-4451-9D96-9425F40A1F4C}" dt="2021-04-13T06:59:55.732" v="4"/>
            <ac:spMkLst>
              <pc:docMk/>
              <pc:sldMasterMk cId="1024802294" sldId="2147483648"/>
              <pc:sldLayoutMk cId="3539404614" sldId="2147483657"/>
              <ac:spMk id="3" creationId="{00000000-0000-0000-0000-000000000000}"/>
            </ac:spMkLst>
          </pc:spChg>
          <pc:spChg chg="mod">
            <ac:chgData name="山本 里美" userId="17bc1e58-2897-4aae-bf30-610fce62b466" providerId="ADAL" clId="{6DEC3E30-C2F5-4451-9D96-9425F40A1F4C}" dt="2021-04-13T06:59:55.732" v="4"/>
            <ac:spMkLst>
              <pc:docMk/>
              <pc:sldMasterMk cId="1024802294" sldId="2147483648"/>
              <pc:sldLayoutMk cId="3539404614" sldId="2147483657"/>
              <ac:spMk id="4" creationId="{00000000-0000-0000-0000-000000000000}"/>
            </ac:spMkLst>
          </pc:spChg>
        </pc:sldLayoutChg>
        <pc:sldLayoutChg chg="modSp">
          <pc:chgData name="山本 里美" userId="17bc1e58-2897-4aae-bf30-610fce62b466" providerId="ADAL" clId="{6DEC3E30-C2F5-4451-9D96-9425F40A1F4C}" dt="2021-04-13T06:59:55.732" v="4"/>
          <pc:sldLayoutMkLst>
            <pc:docMk/>
            <pc:sldMasterMk cId="1024802294" sldId="2147483648"/>
            <pc:sldLayoutMk cId="1163664185" sldId="2147483659"/>
          </pc:sldLayoutMkLst>
          <pc:spChg chg="mod">
            <ac:chgData name="山本 里美" userId="17bc1e58-2897-4aae-bf30-610fce62b466" providerId="ADAL" clId="{6DEC3E30-C2F5-4451-9D96-9425F40A1F4C}" dt="2021-04-13T06:59:55.732" v="4"/>
            <ac:spMkLst>
              <pc:docMk/>
              <pc:sldMasterMk cId="1024802294" sldId="2147483648"/>
              <pc:sldLayoutMk cId="1163664185" sldId="2147483659"/>
              <ac:spMk id="2" creationId="{00000000-0000-0000-0000-000000000000}"/>
            </ac:spMkLst>
          </pc:spChg>
          <pc:spChg chg="mod">
            <ac:chgData name="山本 里美" userId="17bc1e58-2897-4aae-bf30-610fce62b466" providerId="ADAL" clId="{6DEC3E30-C2F5-4451-9D96-9425F40A1F4C}" dt="2021-04-13T06:59:55.732" v="4"/>
            <ac:spMkLst>
              <pc:docMk/>
              <pc:sldMasterMk cId="1024802294" sldId="2147483648"/>
              <pc:sldLayoutMk cId="1163664185" sldId="2147483659"/>
              <ac:spMk id="3" creationId="{00000000-0000-0000-0000-000000000000}"/>
            </ac:spMkLst>
          </pc:spChg>
        </pc:sldLayoutChg>
      </pc:sldMasterChg>
    </pc:docChg>
  </pc:docChgLst>
  <pc:docChgLst>
    <pc:chgData name="山本 里美" userId="17bc1e58-2897-4aae-bf30-610fce62b466" providerId="ADAL" clId="{7AFD96B4-0E31-4BC4-8555-421461EDB785}"/>
    <pc:docChg chg="addSld modSld">
      <pc:chgData name="山本 里美" userId="17bc1e58-2897-4aae-bf30-610fce62b466" providerId="ADAL" clId="{7AFD96B4-0E31-4BC4-8555-421461EDB785}" dt="2021-02-04T02:07:39.001" v="33" actId="1076"/>
      <pc:docMkLst>
        <pc:docMk/>
      </pc:docMkLst>
      <pc:sldChg chg="modSp mod">
        <pc:chgData name="山本 里美" userId="17bc1e58-2897-4aae-bf30-610fce62b466" providerId="ADAL" clId="{7AFD96B4-0E31-4BC4-8555-421461EDB785}" dt="2021-02-04T02:07:39.001" v="33" actId="1076"/>
        <pc:sldMkLst>
          <pc:docMk/>
          <pc:sldMk cId="3869274019" sldId="257"/>
        </pc:sldMkLst>
        <pc:spChg chg="mod">
          <ac:chgData name="山本 里美" userId="17bc1e58-2897-4aae-bf30-610fce62b466" providerId="ADAL" clId="{7AFD96B4-0E31-4BC4-8555-421461EDB785}" dt="2021-02-04T02:07:04.120" v="30" actId="1076"/>
          <ac:spMkLst>
            <pc:docMk/>
            <pc:sldMk cId="3869274019" sldId="257"/>
            <ac:spMk id="2" creationId="{00000000-0000-0000-0000-000000000000}"/>
          </ac:spMkLst>
        </pc:spChg>
        <pc:spChg chg="mod">
          <ac:chgData name="山本 里美" userId="17bc1e58-2897-4aae-bf30-610fce62b466" providerId="ADAL" clId="{7AFD96B4-0E31-4BC4-8555-421461EDB785}" dt="2021-02-04T02:07:39.001" v="33" actId="1076"/>
          <ac:spMkLst>
            <pc:docMk/>
            <pc:sldMk cId="3869274019" sldId="257"/>
            <ac:spMk id="3" creationId="{00000000-0000-0000-0000-000000000000}"/>
          </ac:spMkLst>
        </pc:spChg>
        <pc:spChg chg="mod">
          <ac:chgData name="山本 里美" userId="17bc1e58-2897-4aae-bf30-610fce62b466" providerId="ADAL" clId="{7AFD96B4-0E31-4BC4-8555-421461EDB785}" dt="2021-02-04T02:06:44.195" v="28" actId="1076"/>
          <ac:spMkLst>
            <pc:docMk/>
            <pc:sldMk cId="3869274019" sldId="257"/>
            <ac:spMk id="4" creationId="{00000000-0000-0000-0000-000000000000}"/>
          </ac:spMkLst>
        </pc:spChg>
      </pc:sldChg>
      <pc:sldChg chg="modSp add mod">
        <pc:chgData name="山本 里美" userId="17bc1e58-2897-4aae-bf30-610fce62b466" providerId="ADAL" clId="{7AFD96B4-0E31-4BC4-8555-421461EDB785}" dt="2021-02-04T02:05:38.646" v="26" actId="1076"/>
        <pc:sldMkLst>
          <pc:docMk/>
          <pc:sldMk cId="123959669" sldId="258"/>
        </pc:sldMkLst>
        <pc:spChg chg="mod">
          <ac:chgData name="山本 里美" userId="17bc1e58-2897-4aae-bf30-610fce62b466" providerId="ADAL" clId="{7AFD96B4-0E31-4BC4-8555-421461EDB785}" dt="2021-02-04T02:05:35.007" v="25" actId="1076"/>
          <ac:spMkLst>
            <pc:docMk/>
            <pc:sldMk cId="123959669" sldId="258"/>
            <ac:spMk id="2" creationId="{00000000-0000-0000-0000-000000000000}"/>
          </ac:spMkLst>
        </pc:spChg>
        <pc:spChg chg="mod">
          <ac:chgData name="山本 里美" userId="17bc1e58-2897-4aae-bf30-610fce62b466" providerId="ADAL" clId="{7AFD96B4-0E31-4BC4-8555-421461EDB785}" dt="2021-02-04T02:05:38.646" v="26" actId="1076"/>
          <ac:spMkLst>
            <pc:docMk/>
            <pc:sldMk cId="123959669" sldId="258"/>
            <ac:spMk id="3" creationId="{00000000-0000-0000-0000-000000000000}"/>
          </ac:spMkLst>
        </pc:spChg>
        <pc:spChg chg="mod">
          <ac:chgData name="山本 里美" userId="17bc1e58-2897-4aae-bf30-610fce62b466" providerId="ADAL" clId="{7AFD96B4-0E31-4BC4-8555-421461EDB785}" dt="2021-02-04T02:05:31.558" v="24" actId="1076"/>
          <ac:spMkLst>
            <pc:docMk/>
            <pc:sldMk cId="123959669" sldId="258"/>
            <ac:spMk id="4" creationId="{00000000-0000-0000-0000-000000000000}"/>
          </ac:spMkLst>
        </pc:spChg>
      </pc:sldChg>
    </pc:docChg>
  </pc:docChgLst>
  <pc:docChgLst>
    <pc:chgData name="里方 ひろ子" userId="S::hsatokata@it.ncgm.go.jp::62f88f6e-3551-471c-9613-a83f83984142" providerId="AD" clId="Web-{80858F5C-6989-E861-E772-868F4C79161D}"/>
    <pc:docChg chg="modSld">
      <pc:chgData name="里方 ひろ子" userId="S::hsatokata@it.ncgm.go.jp::62f88f6e-3551-471c-9613-a83f83984142" providerId="AD" clId="Web-{80858F5C-6989-E861-E772-868F4C79161D}" dt="2023-01-05T07:26:05.843" v="26" actId="14100"/>
      <pc:docMkLst>
        <pc:docMk/>
      </pc:docMkLst>
      <pc:sldChg chg="modSp">
        <pc:chgData name="里方 ひろ子" userId="S::hsatokata@it.ncgm.go.jp::62f88f6e-3551-471c-9613-a83f83984142" providerId="AD" clId="Web-{80858F5C-6989-E861-E772-868F4C79161D}" dt="2023-01-05T07:26:05.843" v="26" actId="14100"/>
        <pc:sldMkLst>
          <pc:docMk/>
          <pc:sldMk cId="3869274019" sldId="257"/>
        </pc:sldMkLst>
        <pc:spChg chg="mod">
          <ac:chgData name="里方 ひろ子" userId="S::hsatokata@it.ncgm.go.jp::62f88f6e-3551-471c-9613-a83f83984142" providerId="AD" clId="Web-{80858F5C-6989-E861-E772-868F4C79161D}" dt="2023-01-05T07:21:32.039" v="1" actId="1076"/>
          <ac:spMkLst>
            <pc:docMk/>
            <pc:sldMk cId="3869274019" sldId="257"/>
            <ac:spMk id="25" creationId="{00000000-0000-0000-0000-000000000000}"/>
          </ac:spMkLst>
        </pc:spChg>
        <pc:spChg chg="mod">
          <ac:chgData name="里方 ひろ子" userId="S::hsatokata@it.ncgm.go.jp::62f88f6e-3551-471c-9613-a83f83984142" providerId="AD" clId="Web-{80858F5C-6989-E861-E772-868F4C79161D}" dt="2023-01-05T07:25:38.671" v="23" actId="1076"/>
          <ac:spMkLst>
            <pc:docMk/>
            <pc:sldMk cId="3869274019" sldId="257"/>
            <ac:spMk id="29" creationId="{00000000-0000-0000-0000-000000000000}"/>
          </ac:spMkLst>
        </pc:spChg>
        <pc:spChg chg="mod">
          <ac:chgData name="里方 ひろ子" userId="S::hsatokata@it.ncgm.go.jp::62f88f6e-3551-471c-9613-a83f83984142" providerId="AD" clId="Web-{80858F5C-6989-E861-E772-868F4C79161D}" dt="2023-01-05T07:24:01.746" v="15" actId="1076"/>
          <ac:spMkLst>
            <pc:docMk/>
            <pc:sldMk cId="3869274019" sldId="257"/>
            <ac:spMk id="37" creationId="{00000000-0000-0000-0000-000000000000}"/>
          </ac:spMkLst>
        </pc:spChg>
        <pc:cxnChg chg="mod">
          <ac:chgData name="里方 ひろ子" userId="S::hsatokata@it.ncgm.go.jp::62f88f6e-3551-471c-9613-a83f83984142" providerId="AD" clId="Web-{80858F5C-6989-E861-E772-868F4C79161D}" dt="2023-01-05T07:26:05.843" v="26" actId="14100"/>
          <ac:cxnSpMkLst>
            <pc:docMk/>
            <pc:sldMk cId="3869274019" sldId="257"/>
            <ac:cxnSpMk id="21" creationId="{00000000-0000-0000-0000-000000000000}"/>
          </ac:cxnSpMkLst>
        </pc:cxnChg>
        <pc:cxnChg chg="mod">
          <ac:chgData name="里方 ひろ子" userId="S::hsatokata@it.ncgm.go.jp::62f88f6e-3551-471c-9613-a83f83984142" providerId="AD" clId="Web-{80858F5C-6989-E861-E772-868F4C79161D}" dt="2023-01-05T07:23:28.824" v="11" actId="14100"/>
          <ac:cxnSpMkLst>
            <pc:docMk/>
            <pc:sldMk cId="3869274019" sldId="257"/>
            <ac:cxnSpMk id="24" creationId="{00000000-0000-0000-0000-000000000000}"/>
          </ac:cxnSpMkLst>
        </pc:cxnChg>
        <pc:cxnChg chg="mod">
          <ac:chgData name="里方 ひろ子" userId="S::hsatokata@it.ncgm.go.jp::62f88f6e-3551-471c-9613-a83f83984142" providerId="AD" clId="Web-{80858F5C-6989-E861-E772-868F4C79161D}" dt="2023-01-05T07:22:57.838" v="8" actId="1076"/>
          <ac:cxnSpMkLst>
            <pc:docMk/>
            <pc:sldMk cId="3869274019" sldId="257"/>
            <ac:cxnSpMk id="34" creationId="{00000000-0000-0000-0000-000000000000}"/>
          </ac:cxnSpMkLst>
        </pc:cxnChg>
      </pc:sldChg>
    </pc:docChg>
  </pc:docChgLst>
  <pc:docChgLst>
    <pc:chgData name="田村崎 亜礼/TAMURAZAKI Are" userId="8cb783af-26bd-497d-afaf-b2efc12ea2f1" providerId="ADAL" clId="{F41AA510-AE87-454D-B018-8684934482F8}"/>
    <pc:docChg chg="addSld delSld modSld">
      <pc:chgData name="田村崎 亜礼/TAMURAZAKI Are" userId="8cb783af-26bd-497d-afaf-b2efc12ea2f1" providerId="ADAL" clId="{F41AA510-AE87-454D-B018-8684934482F8}" dt="2022-03-25T04:47:57.516" v="20" actId="2696"/>
      <pc:docMkLst>
        <pc:docMk/>
      </pc:docMkLst>
      <pc:sldChg chg="modSp mod">
        <pc:chgData name="田村崎 亜礼/TAMURAZAKI Are" userId="8cb783af-26bd-497d-afaf-b2efc12ea2f1" providerId="ADAL" clId="{F41AA510-AE87-454D-B018-8684934482F8}" dt="2022-03-25T04:45:59.768" v="13" actId="115"/>
        <pc:sldMkLst>
          <pc:docMk/>
          <pc:sldMk cId="3869274019" sldId="257"/>
        </pc:sldMkLst>
        <pc:spChg chg="mod">
          <ac:chgData name="田村崎 亜礼/TAMURAZAKI Are" userId="8cb783af-26bd-497d-afaf-b2efc12ea2f1" providerId="ADAL" clId="{F41AA510-AE87-454D-B018-8684934482F8}" dt="2022-03-25T04:45:59.768" v="13" actId="115"/>
          <ac:spMkLst>
            <pc:docMk/>
            <pc:sldMk cId="3869274019" sldId="257"/>
            <ac:spMk id="5" creationId="{00000000-0000-0000-0000-000000000000}"/>
          </ac:spMkLst>
        </pc:spChg>
        <pc:spChg chg="mod">
          <ac:chgData name="田村崎 亜礼/TAMURAZAKI Are" userId="8cb783af-26bd-497d-afaf-b2efc12ea2f1" providerId="ADAL" clId="{F41AA510-AE87-454D-B018-8684934482F8}" dt="2022-03-25T04:44:17.529" v="6" actId="1076"/>
          <ac:spMkLst>
            <pc:docMk/>
            <pc:sldMk cId="3869274019" sldId="257"/>
            <ac:spMk id="28" creationId="{00000000-0000-0000-0000-000000000000}"/>
          </ac:spMkLst>
        </pc:spChg>
      </pc:sldChg>
      <pc:sldChg chg="del">
        <pc:chgData name="田村崎 亜礼/TAMURAZAKI Are" userId="8cb783af-26bd-497d-afaf-b2efc12ea2f1" providerId="ADAL" clId="{F41AA510-AE87-454D-B018-8684934482F8}" dt="2022-03-25T04:47:57.516" v="20" actId="2696"/>
        <pc:sldMkLst>
          <pc:docMk/>
          <pc:sldMk cId="123959669" sldId="258"/>
        </pc:sldMkLst>
      </pc:sldChg>
      <pc:sldChg chg="new del">
        <pc:chgData name="田村崎 亜礼/TAMURAZAKI Are" userId="8cb783af-26bd-497d-afaf-b2efc12ea2f1" providerId="ADAL" clId="{F41AA510-AE87-454D-B018-8684934482F8}" dt="2022-03-25T04:46:34.569" v="16" actId="2696"/>
        <pc:sldMkLst>
          <pc:docMk/>
          <pc:sldMk cId="1220044249" sldId="259"/>
        </pc:sldMkLst>
      </pc:sldChg>
      <pc:sldChg chg="modSp add mod">
        <pc:chgData name="田村崎 亜礼/TAMURAZAKI Are" userId="8cb783af-26bd-497d-afaf-b2efc12ea2f1" providerId="ADAL" clId="{F41AA510-AE87-454D-B018-8684934482F8}" dt="2022-03-25T04:46:51.848" v="19" actId="20577"/>
        <pc:sldMkLst>
          <pc:docMk/>
          <pc:sldMk cId="2525947686" sldId="260"/>
        </pc:sldMkLst>
        <pc:spChg chg="mod">
          <ac:chgData name="田村崎 亜礼/TAMURAZAKI Are" userId="8cb783af-26bd-497d-afaf-b2efc12ea2f1" providerId="ADAL" clId="{F41AA510-AE87-454D-B018-8684934482F8}" dt="2022-03-25T04:46:51.848" v="19" actId="20577"/>
          <ac:spMkLst>
            <pc:docMk/>
            <pc:sldMk cId="2525947686" sldId="260"/>
            <ac:spMk id="2" creationId="{00000000-0000-0000-0000-000000000000}"/>
          </ac:spMkLst>
        </pc:spChg>
      </pc:sldChg>
    </pc:docChg>
  </pc:docChgLst>
  <pc:docChgLst>
    <pc:chgData name="田村崎 亜礼/TAMURAZAKI Are" userId="S::atamurazaki@it.ncgm.go.jp::8cb783af-26bd-497d-afaf-b2efc12ea2f1" providerId="AD" clId="Web-{89DB2F08-7F9C-6DF2-A681-B41CDAE1E626}"/>
    <pc:docChg chg="modSld">
      <pc:chgData name="田村崎 亜礼/TAMURAZAKI Are" userId="S::atamurazaki@it.ncgm.go.jp::8cb783af-26bd-497d-afaf-b2efc12ea2f1" providerId="AD" clId="Web-{89DB2F08-7F9C-6DF2-A681-B41CDAE1E626}" dt="2022-03-25T04:43:08.782" v="3" actId="20577"/>
      <pc:docMkLst>
        <pc:docMk/>
      </pc:docMkLst>
      <pc:sldChg chg="delSp modSp">
        <pc:chgData name="田村崎 亜礼/TAMURAZAKI Are" userId="S::atamurazaki@it.ncgm.go.jp::8cb783af-26bd-497d-afaf-b2efc12ea2f1" providerId="AD" clId="Web-{89DB2F08-7F9C-6DF2-A681-B41CDAE1E626}" dt="2022-03-25T04:43:08.782" v="3" actId="20577"/>
        <pc:sldMkLst>
          <pc:docMk/>
          <pc:sldMk cId="3869274019" sldId="257"/>
        </pc:sldMkLst>
        <pc:spChg chg="mod">
          <ac:chgData name="田村崎 亜礼/TAMURAZAKI Are" userId="S::atamurazaki@it.ncgm.go.jp::8cb783af-26bd-497d-afaf-b2efc12ea2f1" providerId="AD" clId="Web-{89DB2F08-7F9C-6DF2-A681-B41CDAE1E626}" dt="2022-03-25T04:43:08.782" v="3" actId="20577"/>
          <ac:spMkLst>
            <pc:docMk/>
            <pc:sldMk cId="3869274019" sldId="257"/>
            <ac:spMk id="5" creationId="{00000000-0000-0000-0000-000000000000}"/>
          </ac:spMkLst>
        </pc:spChg>
        <pc:spChg chg="del">
          <ac:chgData name="田村崎 亜礼/TAMURAZAKI Are" userId="S::atamurazaki@it.ncgm.go.jp::8cb783af-26bd-497d-afaf-b2efc12ea2f1" providerId="AD" clId="Web-{89DB2F08-7F9C-6DF2-A681-B41CDAE1E626}" dt="2022-03-25T04:42:53.657" v="0"/>
          <ac:spMkLst>
            <pc:docMk/>
            <pc:sldMk cId="3869274019" sldId="257"/>
            <ac:spMk id="26" creationId="{29D84CD9-C46F-CD49-AA39-59AB2FDEA86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31"/>
            <a:ext cx="103632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70622-2544-4A5C-B6CD-DEA529D197BC}" type="datetimeFigureOut">
              <a:rPr kumimoji="1" lang="ja-JP" altLang="en-US" smtClean="0"/>
              <a:t>2024/11/12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200D-7AF0-4C06-B1E2-FB1C6CA967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8793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70622-2544-4A5C-B6CD-DEA529D197BC}" type="datetimeFigureOut">
              <a:rPr kumimoji="1" lang="ja-JP" altLang="en-US" smtClean="0"/>
              <a:t>2024/11/12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200D-7AF0-4C06-B1E2-FB1C6CA967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4888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6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1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6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70622-2544-4A5C-B6CD-DEA529D197BC}" type="datetimeFigureOut">
              <a:rPr kumimoji="1" lang="ja-JP" altLang="en-US" smtClean="0"/>
              <a:t>2024/11/12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200D-7AF0-4C06-B1E2-FB1C6CA967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891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70622-2544-4A5C-B6CD-DEA529D197BC}" type="datetimeFigureOut">
              <a:rPr kumimoji="1" lang="ja-JP" altLang="en-US" smtClean="0"/>
              <a:t>2024/11/12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200D-7AF0-4C06-B1E2-FB1C6CA967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2974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2" indent="0">
              <a:buNone/>
              <a:defRPr sz="2000" b="1"/>
            </a:lvl2pPr>
            <a:lvl3pPr marL="914423" indent="0">
              <a:buNone/>
              <a:defRPr sz="1800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2" indent="0">
              <a:buNone/>
              <a:defRPr sz="2000" b="1"/>
            </a:lvl2pPr>
            <a:lvl3pPr marL="914423" indent="0">
              <a:buNone/>
              <a:defRPr sz="1800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70622-2544-4A5C-B6CD-DEA529D197BC}" type="datetimeFigureOut">
              <a:rPr kumimoji="1" lang="ja-JP" altLang="en-US" smtClean="0"/>
              <a:t>2024/11/12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200D-7AF0-4C06-B1E2-FB1C6CA967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8376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70622-2544-4A5C-B6CD-DEA529D197BC}" type="datetimeFigureOut">
              <a:rPr kumimoji="1" lang="ja-JP" altLang="en-US" smtClean="0"/>
              <a:t>2024/11/12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200D-7AF0-4C06-B1E2-FB1C6CA967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9187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70622-2544-4A5C-B6CD-DEA529D197BC}" type="datetimeFigureOut">
              <a:rPr kumimoji="1" lang="ja-JP" altLang="en-US" smtClean="0"/>
              <a:t>2024/11/12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200D-7AF0-4C06-B1E2-FB1C6CA967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8085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66734" y="273056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09600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12" indent="0">
              <a:buNone/>
              <a:defRPr sz="1200"/>
            </a:lvl2pPr>
            <a:lvl3pPr marL="914423" indent="0">
              <a:buNone/>
              <a:defRPr sz="1000"/>
            </a:lvl3pPr>
            <a:lvl4pPr marL="1371634" indent="0">
              <a:buNone/>
              <a:defRPr sz="900"/>
            </a:lvl4pPr>
            <a:lvl5pPr marL="1828846" indent="0">
              <a:buNone/>
              <a:defRPr sz="900"/>
            </a:lvl5pPr>
            <a:lvl6pPr marL="2286057" indent="0">
              <a:buNone/>
              <a:defRPr sz="900"/>
            </a:lvl6pPr>
            <a:lvl7pPr marL="2743269" indent="0">
              <a:buNone/>
              <a:defRPr sz="900"/>
            </a:lvl7pPr>
            <a:lvl8pPr marL="3200480" indent="0">
              <a:buNone/>
              <a:defRPr sz="900"/>
            </a:lvl8pPr>
            <a:lvl9pPr marL="3657691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70622-2544-4A5C-B6CD-DEA529D197BC}" type="datetimeFigureOut">
              <a:rPr kumimoji="1" lang="ja-JP" altLang="en-US" smtClean="0"/>
              <a:t>2024/11/12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200D-7AF0-4C06-B1E2-FB1C6CA967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0971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12" indent="0">
              <a:buNone/>
              <a:defRPr sz="2800"/>
            </a:lvl2pPr>
            <a:lvl3pPr marL="914423" indent="0">
              <a:buNone/>
              <a:defRPr sz="2400"/>
            </a:lvl3pPr>
            <a:lvl4pPr marL="1371634" indent="0">
              <a:buNone/>
              <a:defRPr sz="2000"/>
            </a:lvl4pPr>
            <a:lvl5pPr marL="1828846" indent="0">
              <a:buNone/>
              <a:defRPr sz="2000"/>
            </a:lvl5pPr>
            <a:lvl6pPr marL="2286057" indent="0">
              <a:buNone/>
              <a:defRPr sz="2000"/>
            </a:lvl6pPr>
            <a:lvl7pPr marL="2743269" indent="0">
              <a:buNone/>
              <a:defRPr sz="2000"/>
            </a:lvl7pPr>
            <a:lvl8pPr marL="3200480" indent="0">
              <a:buNone/>
              <a:defRPr sz="2000"/>
            </a:lvl8pPr>
            <a:lvl9pPr marL="3657691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12" indent="0">
              <a:buNone/>
              <a:defRPr sz="1200"/>
            </a:lvl2pPr>
            <a:lvl3pPr marL="914423" indent="0">
              <a:buNone/>
              <a:defRPr sz="1000"/>
            </a:lvl3pPr>
            <a:lvl4pPr marL="1371634" indent="0">
              <a:buNone/>
              <a:defRPr sz="900"/>
            </a:lvl4pPr>
            <a:lvl5pPr marL="1828846" indent="0">
              <a:buNone/>
              <a:defRPr sz="900"/>
            </a:lvl5pPr>
            <a:lvl6pPr marL="2286057" indent="0">
              <a:buNone/>
              <a:defRPr sz="900"/>
            </a:lvl6pPr>
            <a:lvl7pPr marL="2743269" indent="0">
              <a:buNone/>
              <a:defRPr sz="900"/>
            </a:lvl7pPr>
            <a:lvl8pPr marL="3200480" indent="0">
              <a:buNone/>
              <a:defRPr sz="900"/>
            </a:lvl8pPr>
            <a:lvl9pPr marL="3657691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70622-2544-4A5C-B6CD-DEA529D197BC}" type="datetimeFigureOut">
              <a:rPr kumimoji="1" lang="ja-JP" altLang="en-US" smtClean="0"/>
              <a:t>2024/11/12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200D-7AF0-4C06-B1E2-FB1C6CA967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9404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70622-2544-4A5C-B6CD-DEA529D197BC}" type="datetimeFigureOut">
              <a:rPr kumimoji="1" lang="ja-JP" altLang="en-US" smtClean="0"/>
              <a:t>2024/11/12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200D-7AF0-4C06-B1E2-FB1C6CA967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4068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44"/>
            <a:ext cx="27432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09600" y="274644"/>
            <a:ext cx="80264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70622-2544-4A5C-B6CD-DEA529D197BC}" type="datetimeFigureOut">
              <a:rPr kumimoji="1" lang="ja-JP" altLang="en-US" smtClean="0"/>
              <a:t>2024/11/12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200D-7AF0-4C06-B1E2-FB1C6CA967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3664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09600" y="635635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70622-2544-4A5C-B6CD-DEA529D197BC}" type="datetimeFigureOut">
              <a:rPr kumimoji="1" lang="ja-JP" altLang="en-US" smtClean="0"/>
              <a:t>2024/11/12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165600" y="6356356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8200D-7AF0-4C06-B1E2-FB1C6CA967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4802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23" rtl="0" eaLnBrk="1" latinLnBrk="0" hangingPunct="1">
        <a:spcBef>
          <a:spcPct val="0"/>
        </a:spcBef>
        <a:buNone/>
        <a:defRPr kumimoji="1"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8" indent="-342908" algn="l" defTabSz="91442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69" indent="-285757" algn="l" defTabSz="914423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6" algn="l" defTabSz="91442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6" algn="l" defTabSz="914423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6" algn="l" defTabSz="914423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6" algn="l" defTabSz="91442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4" indent="-228606" algn="l" defTabSz="91442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6" algn="l" defTabSz="91442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7" indent="-228606" algn="l" defTabSz="91442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2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defTabSz="91442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615263" y="376539"/>
            <a:ext cx="89614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/>
              <a:t>○○（国名）における○○○○○○○○○○○（事業概要を</a:t>
            </a:r>
            <a:r>
              <a:rPr lang="en-US" altLang="ja-JP" sz="2000" dirty="0"/>
              <a:t>20</a:t>
            </a:r>
            <a:r>
              <a:rPr lang="ja-JP" altLang="en-US" sz="2000" dirty="0"/>
              <a:t>文字程度で記載）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125954" y="777259"/>
            <a:ext cx="9478058" cy="230832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ja-JP" altLang="en-US" sz="1800" dirty="0">
                <a:ea typeface="ＭＳ Ｐゴシック"/>
                <a:cs typeface="Calibri"/>
              </a:rPr>
              <a:t>全体</a:t>
            </a:r>
            <a:r>
              <a:rPr lang="ja-JP" altLang="en-US" dirty="0">
                <a:ea typeface="ＭＳ Ｐゴシック"/>
                <a:cs typeface="Calibri"/>
              </a:rPr>
              <a:t>で</a:t>
            </a:r>
            <a:r>
              <a:rPr lang="ja-JP" altLang="en-US" sz="1800" dirty="0">
                <a:ea typeface="ＭＳ Ｐゴシック"/>
                <a:cs typeface="Calibri"/>
              </a:rPr>
              <a:t>10行程度（※以下</a:t>
            </a:r>
            <a:r>
              <a:rPr lang="en-US" altLang="ja-JP" sz="1800" dirty="0">
                <a:ea typeface="ＭＳ Ｐゴシック"/>
                <a:cs typeface="Calibri"/>
              </a:rPr>
              <a:t>4</a:t>
            </a:r>
            <a:r>
              <a:rPr lang="ja-JP" altLang="en-US" sz="1800" dirty="0">
                <a:ea typeface="ＭＳ Ｐゴシック"/>
                <a:cs typeface="Calibri"/>
              </a:rPr>
              <a:t>項目について、特に</a:t>
            </a:r>
            <a:r>
              <a:rPr lang="ja-JP" altLang="en-US" sz="1800" u="sng" dirty="0">
                <a:highlight>
                  <a:srgbClr val="00FFFF"/>
                </a:highlight>
                <a:ea typeface="ＭＳ Ｐゴシック"/>
                <a:cs typeface="Calibri"/>
              </a:rPr>
              <a:t>下線部</a:t>
            </a:r>
            <a:r>
              <a:rPr lang="ja-JP" altLang="en-US" sz="1800" dirty="0">
                <a:highlight>
                  <a:srgbClr val="00FFFF"/>
                </a:highlight>
                <a:ea typeface="ＭＳ Ｐゴシック"/>
                <a:cs typeface="Calibri"/>
              </a:rPr>
              <a:t>は</a:t>
            </a:r>
            <a:r>
              <a:rPr lang="ja-JP" altLang="en-US" sz="1800" dirty="0">
                <a:solidFill>
                  <a:srgbClr val="FF0000"/>
                </a:solidFill>
                <a:highlight>
                  <a:srgbClr val="00FFFF"/>
                </a:highlight>
                <a:ea typeface="ＭＳ Ｐゴシック"/>
                <a:cs typeface="Calibri"/>
              </a:rPr>
              <a:t>必ず明記</a:t>
            </a:r>
            <a:r>
              <a:rPr lang="ja-JP" altLang="en-US" sz="1800" dirty="0">
                <a:ea typeface="ＭＳ Ｐゴシック"/>
                <a:cs typeface="Calibri"/>
              </a:rPr>
              <a:t>すること）</a:t>
            </a:r>
            <a:endParaRPr lang="en-US" altLang="ja-JP" sz="1800" dirty="0">
              <a:ea typeface="ＭＳ Ｐゴシック"/>
              <a:cs typeface="Calibri"/>
            </a:endParaRPr>
          </a:p>
          <a:p>
            <a:endParaRPr lang="ja-JP" altLang="en-US" sz="1800" dirty="0">
              <a:ea typeface="ＭＳ Ｐゴシック"/>
              <a:cs typeface="Calibri"/>
            </a:endParaRPr>
          </a:p>
          <a:p>
            <a:pPr marL="342900" indent="-342900">
              <a:buFont typeface="+mj-ea"/>
              <a:buAutoNum type="circleNumDbPlain"/>
            </a:pPr>
            <a:r>
              <a:rPr lang="ja-JP" altLang="en-US" sz="1800" dirty="0">
                <a:ea typeface="ＭＳ Ｐゴシック"/>
              </a:rPr>
              <a:t>現地の状況やニーズなどの背景情報</a:t>
            </a:r>
            <a:endParaRPr lang="ja-JP" altLang="en-US" sz="1800" dirty="0">
              <a:ea typeface="ＭＳ Ｐゴシック"/>
              <a:cs typeface="Calibri"/>
            </a:endParaRPr>
          </a:p>
          <a:p>
            <a:pPr marL="342900" indent="-342900">
              <a:buFont typeface="+mj-ea"/>
              <a:buAutoNum type="circleNumDbPlain"/>
            </a:pPr>
            <a:r>
              <a:rPr lang="en-US" altLang="ja-JP" sz="1800" dirty="0" err="1">
                <a:ea typeface="ＭＳ Ｐゴシック"/>
                <a:cs typeface="Calibri"/>
              </a:rPr>
              <a:t>事業目的</a:t>
            </a:r>
            <a:endParaRPr lang="en-US" altLang="ja-JP" sz="1800" dirty="0"/>
          </a:p>
          <a:p>
            <a:pPr marL="342900" indent="-342900">
              <a:buFont typeface="+mj-ea"/>
              <a:buAutoNum type="circleNumDbPlain"/>
            </a:pPr>
            <a:r>
              <a:rPr lang="ja-JP" altLang="ja-JP" sz="1800" dirty="0">
                <a:ea typeface="ＭＳ Ｐゴシック"/>
              </a:rPr>
              <a:t>事業の概要（</a:t>
            </a:r>
            <a:r>
              <a:rPr kumimoji="1" lang="ja-JP" altLang="en-US" sz="1800" dirty="0">
                <a:ea typeface="ＭＳ Ｐゴシック"/>
              </a:rPr>
              <a:t>日本の医療や事業者の強みに言及しつつ、</a:t>
            </a:r>
            <a:r>
              <a:rPr kumimoji="1" lang="ja-JP" altLang="en-US" sz="1800" u="sng" dirty="0">
                <a:highlight>
                  <a:srgbClr val="00FFFF"/>
                </a:highlight>
                <a:ea typeface="ＭＳ Ｐゴシック"/>
              </a:rPr>
              <a:t>日本のどの機関</a:t>
            </a:r>
            <a:r>
              <a:rPr kumimoji="1" lang="ja-JP" altLang="en-US" sz="1800" u="sng" dirty="0">
                <a:ea typeface="ＭＳ Ｐゴシック"/>
              </a:rPr>
              <a:t>が、</a:t>
            </a:r>
            <a:r>
              <a:rPr kumimoji="1" lang="ja-JP" altLang="en-US" sz="1800" u="sng" dirty="0">
                <a:highlight>
                  <a:srgbClr val="00FFFF"/>
                </a:highlight>
                <a:ea typeface="ＭＳ Ｐゴシック"/>
              </a:rPr>
              <a:t>他国のどの機関</a:t>
            </a:r>
            <a:r>
              <a:rPr kumimoji="1" lang="ja-JP" altLang="en-US" sz="1800" u="sng" dirty="0">
                <a:ea typeface="ＭＳ Ｐゴシック"/>
              </a:rPr>
              <a:t>と、</a:t>
            </a:r>
            <a:r>
              <a:rPr kumimoji="1" lang="ja-JP" altLang="en-US" sz="1800" u="sng" dirty="0">
                <a:highlight>
                  <a:srgbClr val="00FFFF"/>
                </a:highlight>
                <a:ea typeface="ＭＳ Ｐゴシック"/>
              </a:rPr>
              <a:t>どのような内容の研修</a:t>
            </a:r>
            <a:r>
              <a:rPr kumimoji="1" lang="ja-JP" altLang="en-US" sz="1800" u="sng" dirty="0">
                <a:ea typeface="ＭＳ Ｐゴシック"/>
              </a:rPr>
              <a:t>、</a:t>
            </a:r>
            <a:r>
              <a:rPr kumimoji="1" lang="ja-JP" altLang="en-US" sz="1800" u="sng" dirty="0">
                <a:highlight>
                  <a:srgbClr val="00FFFF"/>
                </a:highlight>
                <a:ea typeface="ＭＳ Ｐゴシック"/>
              </a:rPr>
              <a:t>専門家派遣</a:t>
            </a:r>
            <a:r>
              <a:rPr kumimoji="1" lang="ja-JP" altLang="en-US" sz="1800" u="sng" dirty="0">
                <a:ea typeface="ＭＳ Ｐゴシック"/>
              </a:rPr>
              <a:t>を行うのか</a:t>
            </a:r>
            <a:r>
              <a:rPr kumimoji="1" lang="ja-JP" altLang="en-US" sz="1800" dirty="0">
                <a:ea typeface="ＭＳ Ｐゴシック"/>
              </a:rPr>
              <a:t>）</a:t>
            </a:r>
            <a:endParaRPr lang="ja-JP" altLang="en-US" sz="1800" dirty="0">
              <a:ea typeface="ＭＳ Ｐゴシック"/>
              <a:cs typeface="Calibri"/>
            </a:endParaRPr>
          </a:p>
          <a:p>
            <a:pPr marL="342900" indent="-342900">
              <a:buFont typeface="+mj-ea"/>
              <a:buAutoNum type="circleNumDbPlain"/>
            </a:pPr>
            <a:r>
              <a:rPr lang="ja-JP" altLang="en-US" sz="1800" dirty="0">
                <a:ea typeface="ＭＳ Ｐゴシック"/>
              </a:rPr>
              <a:t>期待される成果とその後の波及効果（</a:t>
            </a:r>
            <a:r>
              <a:rPr lang="ja-JP" altLang="en-US" sz="1800" u="sng" dirty="0">
                <a:highlight>
                  <a:srgbClr val="00FFFF"/>
                </a:highlight>
                <a:ea typeface="ＭＳ Ｐゴシック"/>
              </a:rPr>
              <a:t>誰が</a:t>
            </a:r>
            <a:r>
              <a:rPr lang="ja-JP" altLang="en-US" sz="1800" u="sng" dirty="0">
                <a:ea typeface="ＭＳ Ｐゴシック"/>
              </a:rPr>
              <a:t>、</a:t>
            </a:r>
            <a:r>
              <a:rPr lang="ja-JP" altLang="en-US" sz="1800" u="sng" dirty="0">
                <a:highlight>
                  <a:srgbClr val="00FFFF"/>
                </a:highlight>
                <a:ea typeface="ＭＳ Ｐゴシック"/>
              </a:rPr>
              <a:t>誰と何をし</a:t>
            </a:r>
            <a:r>
              <a:rPr lang="ja-JP" altLang="en-US" sz="1800" u="sng" dirty="0">
                <a:ea typeface="ＭＳ Ｐゴシック"/>
              </a:rPr>
              <a:t>、</a:t>
            </a:r>
            <a:r>
              <a:rPr lang="ja-JP" altLang="en-US" sz="1800" u="sng" dirty="0">
                <a:highlight>
                  <a:srgbClr val="00FFFF"/>
                </a:highlight>
                <a:ea typeface="ＭＳ Ｐゴシック"/>
              </a:rPr>
              <a:t>どのような手法で</a:t>
            </a:r>
            <a:r>
              <a:rPr lang="ja-JP" altLang="en-US" sz="1800" u="sng" dirty="0">
                <a:ea typeface="ＭＳ Ｐゴシック"/>
              </a:rPr>
              <a:t>、</a:t>
            </a:r>
            <a:r>
              <a:rPr lang="ja-JP" altLang="en-US" sz="1800" u="sng" dirty="0">
                <a:highlight>
                  <a:srgbClr val="00FFFF"/>
                </a:highlight>
                <a:ea typeface="ＭＳ Ｐゴシック"/>
              </a:rPr>
              <a:t>何を</a:t>
            </a:r>
            <a:r>
              <a:rPr lang="ja-JP" altLang="en-US" sz="1800" u="sng" dirty="0">
                <a:ea typeface="ＭＳ Ｐゴシック"/>
              </a:rPr>
              <a:t>、</a:t>
            </a:r>
            <a:r>
              <a:rPr lang="ja-JP" altLang="en-US" sz="1800" u="sng" dirty="0">
                <a:highlight>
                  <a:srgbClr val="00FFFF"/>
                </a:highlight>
                <a:ea typeface="ＭＳ Ｐゴシック"/>
              </a:rPr>
              <a:t>いつまでに達成する</a:t>
            </a:r>
            <a:r>
              <a:rPr lang="ja-JP" altLang="en-US" sz="1800" u="sng" dirty="0">
                <a:ea typeface="ＭＳ Ｐゴシック"/>
              </a:rPr>
              <a:t>のか</a:t>
            </a:r>
            <a:r>
              <a:rPr lang="ja-JP" altLang="en-US" sz="1800" dirty="0">
                <a:ea typeface="ＭＳ Ｐゴシック"/>
              </a:rPr>
              <a:t>）</a:t>
            </a:r>
            <a:endParaRPr lang="en-US" altLang="ja-JP" dirty="0">
              <a:ea typeface="ＭＳ Ｐゴシック"/>
              <a:cs typeface="Calibri"/>
            </a:endParaRPr>
          </a:p>
        </p:txBody>
      </p:sp>
      <p:sp>
        <p:nvSpPr>
          <p:cNvPr id="7" name="角丸四角形 6"/>
          <p:cNvSpPr/>
          <p:nvPr/>
        </p:nvSpPr>
        <p:spPr>
          <a:xfrm>
            <a:off x="1571501" y="4589259"/>
            <a:ext cx="2496277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日本の機関名</a:t>
            </a:r>
            <a:endParaRPr lang="en-US" altLang="ja-JP" sz="1600"/>
          </a:p>
          <a:p>
            <a:pPr algn="ctr"/>
            <a:r>
              <a:rPr lang="ja-JP" altLang="en-US" sz="1600"/>
              <a:t>（〇〇県〇〇市）</a:t>
            </a:r>
          </a:p>
        </p:txBody>
      </p:sp>
      <p:sp>
        <p:nvSpPr>
          <p:cNvPr id="8" name="角丸四角形 7"/>
          <p:cNvSpPr/>
          <p:nvPr/>
        </p:nvSpPr>
        <p:spPr>
          <a:xfrm>
            <a:off x="5003883" y="4589259"/>
            <a:ext cx="2418269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相手の機関名</a:t>
            </a:r>
            <a:endParaRPr lang="en-US" altLang="ja-JP" sz="1600"/>
          </a:p>
          <a:p>
            <a:pPr algn="ctr"/>
            <a:r>
              <a:rPr lang="ja-JP" altLang="en-US" sz="1600"/>
              <a:t>（都市名）</a:t>
            </a:r>
          </a:p>
        </p:txBody>
      </p:sp>
      <p:cxnSp>
        <p:nvCxnSpPr>
          <p:cNvPr id="10" name="直線矢印コネクタ 9"/>
          <p:cNvCxnSpPr/>
          <p:nvPr/>
        </p:nvCxnSpPr>
        <p:spPr>
          <a:xfrm flipH="1" flipV="1">
            <a:off x="3846805" y="3941192"/>
            <a:ext cx="1560173" cy="5712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>
            <a:off x="3755744" y="5093315"/>
            <a:ext cx="15601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/>
              <a:t>専門家</a:t>
            </a:r>
            <a:endParaRPr lang="en-US" altLang="ja-JP" sz="1400"/>
          </a:p>
          <a:p>
            <a:pPr algn="ctr"/>
            <a:r>
              <a:rPr lang="ja-JP" altLang="en-US" sz="1400"/>
              <a:t>派遣</a:t>
            </a:r>
            <a:endParaRPr lang="en-US" altLang="ja-JP" sz="140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755744" y="4301227"/>
            <a:ext cx="15601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/>
              <a:t>研修生</a:t>
            </a:r>
            <a:endParaRPr lang="en-US" altLang="ja-JP" sz="1400"/>
          </a:p>
          <a:p>
            <a:pPr algn="ctr"/>
            <a:r>
              <a:rPr lang="ja-JP" altLang="en-US" sz="1400"/>
              <a:t>受入</a:t>
            </a:r>
          </a:p>
        </p:txBody>
      </p:sp>
      <p:cxnSp>
        <p:nvCxnSpPr>
          <p:cNvPr id="15" name="直線矢印コネクタ 14"/>
          <p:cNvCxnSpPr/>
          <p:nvPr/>
        </p:nvCxnSpPr>
        <p:spPr>
          <a:xfrm flipH="1">
            <a:off x="4145787" y="4805283"/>
            <a:ext cx="78008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1883536" y="4244213"/>
            <a:ext cx="15601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/>
              <a:t>連携</a:t>
            </a:r>
          </a:p>
        </p:txBody>
      </p:sp>
      <p:sp>
        <p:nvSpPr>
          <p:cNvPr id="18" name="角丸四角形 17"/>
          <p:cNvSpPr/>
          <p:nvPr/>
        </p:nvSpPr>
        <p:spPr>
          <a:xfrm>
            <a:off x="1383005" y="3365124"/>
            <a:ext cx="2372739" cy="822866"/>
          </a:xfrm>
          <a:prstGeom prst="roundRect">
            <a:avLst/>
          </a:prstGeom>
          <a:noFill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</a:rPr>
              <a:t>連携する医療機関や医療機器メーカー等の名前</a:t>
            </a:r>
            <a:endParaRPr lang="en-US" altLang="ja-JP" sz="1400">
              <a:solidFill>
                <a:schemeClr val="tx1"/>
              </a:solidFill>
            </a:endParaRPr>
          </a:p>
          <a:p>
            <a:pPr algn="ctr"/>
            <a:r>
              <a:rPr lang="ja-JP" altLang="en-US" sz="1400">
                <a:solidFill>
                  <a:schemeClr val="tx1"/>
                </a:solidFill>
              </a:rPr>
              <a:t>（〇〇県〇〇市）</a:t>
            </a:r>
          </a:p>
        </p:txBody>
      </p:sp>
      <p:cxnSp>
        <p:nvCxnSpPr>
          <p:cNvPr id="20" name="直線矢印コネクタ 19"/>
          <p:cNvCxnSpPr/>
          <p:nvPr/>
        </p:nvCxnSpPr>
        <p:spPr>
          <a:xfrm>
            <a:off x="3053662" y="4229223"/>
            <a:ext cx="0" cy="34425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/>
          <p:nvPr/>
        </p:nvCxnSpPr>
        <p:spPr>
          <a:xfrm>
            <a:off x="2845609" y="5274922"/>
            <a:ext cx="2276162" cy="9667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角丸四角形 24"/>
          <p:cNvSpPr/>
          <p:nvPr/>
        </p:nvSpPr>
        <p:spPr>
          <a:xfrm>
            <a:off x="5237909" y="6003238"/>
            <a:ext cx="1950217" cy="576064"/>
          </a:xfrm>
          <a:prstGeom prst="roundRect">
            <a:avLst/>
          </a:prstGeom>
          <a:noFill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</a:rPr>
              <a:t>保健省</a:t>
            </a:r>
            <a:endParaRPr lang="en-US" altLang="ja-JP" sz="1400">
              <a:solidFill>
                <a:schemeClr val="tx1"/>
              </a:solidFill>
            </a:endParaRPr>
          </a:p>
          <a:p>
            <a:pPr algn="ctr"/>
            <a:r>
              <a:rPr lang="ja-JP" altLang="en-US" sz="1400">
                <a:solidFill>
                  <a:schemeClr val="tx1"/>
                </a:solidFill>
              </a:rPr>
              <a:t>（都市名）</a:t>
            </a:r>
          </a:p>
        </p:txBody>
      </p:sp>
      <p:cxnSp>
        <p:nvCxnSpPr>
          <p:cNvPr id="32" name="直線矢印コネクタ 31"/>
          <p:cNvCxnSpPr/>
          <p:nvPr/>
        </p:nvCxnSpPr>
        <p:spPr>
          <a:xfrm>
            <a:off x="4184788" y="5021307"/>
            <a:ext cx="74108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直線矢印コネクタ 23"/>
          <p:cNvCxnSpPr/>
          <p:nvPr/>
        </p:nvCxnSpPr>
        <p:spPr>
          <a:xfrm>
            <a:off x="6053792" y="5212321"/>
            <a:ext cx="0" cy="7431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テキスト ボックス 28"/>
          <p:cNvSpPr txBox="1"/>
          <p:nvPr/>
        </p:nvSpPr>
        <p:spPr>
          <a:xfrm>
            <a:off x="4781104" y="5430212"/>
            <a:ext cx="1415193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ja-JP" altLang="en-US" sz="1400">
                <a:ea typeface="ＭＳ Ｐゴシック"/>
              </a:rPr>
              <a:t>制度の改善</a:t>
            </a:r>
            <a:endParaRPr lang="en-US" altLang="ja-JP" sz="1400">
              <a:ea typeface="ＭＳ Ｐゴシック"/>
            </a:endParaRPr>
          </a:p>
          <a:p>
            <a:pPr algn="ctr"/>
            <a:r>
              <a:rPr lang="ja-JP" altLang="en-US" sz="1400">
                <a:ea typeface="ＭＳ Ｐゴシック"/>
              </a:rPr>
              <a:t>構築の提案</a:t>
            </a:r>
            <a:endParaRPr lang="en-US" altLang="ja-JP" sz="1400">
              <a:ea typeface="ＭＳ Ｐゴシック"/>
              <a:cs typeface="Calibri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7520166" y="3169131"/>
            <a:ext cx="3334366" cy="3416320"/>
          </a:xfrm>
          <a:prstGeom prst="rect">
            <a:avLst/>
          </a:prstGeom>
          <a:noFill/>
          <a:ln w="19050">
            <a:solidFill>
              <a:srgbClr val="00206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＜研修スケジュール予定＞</a:t>
            </a:r>
            <a:endParaRPr lang="en-US" altLang="ja-JP" dirty="0"/>
          </a:p>
          <a:p>
            <a:r>
              <a:rPr kumimoji="1" lang="ja-JP" altLang="en-US" sz="1800" u="sng" dirty="0"/>
              <a:t>〇月　研修生受入</a:t>
            </a:r>
            <a:r>
              <a:rPr lang="ja-JP" altLang="en-US" sz="1800" u="sng" dirty="0"/>
              <a:t>（〇名）</a:t>
            </a:r>
            <a:endParaRPr lang="en-US" altLang="ja-JP" sz="1800" u="sng" dirty="0"/>
          </a:p>
          <a:p>
            <a:r>
              <a:rPr kumimoji="1" lang="ja-JP" altLang="en-US" sz="1800" dirty="0"/>
              <a:t>　・日本の○○制度</a:t>
            </a:r>
            <a:endParaRPr kumimoji="1" lang="en-US" altLang="ja-JP" sz="1800" dirty="0"/>
          </a:p>
          <a:p>
            <a:r>
              <a:rPr lang="ja-JP" altLang="en-US" sz="1800" dirty="0"/>
              <a:t>　・○○の実技研修</a:t>
            </a:r>
            <a:endParaRPr lang="en-US" altLang="ja-JP" sz="1800" dirty="0"/>
          </a:p>
          <a:p>
            <a:r>
              <a:rPr kumimoji="1" lang="ja-JP" altLang="en-US" sz="1800" dirty="0"/>
              <a:t>　・・・・・・・</a:t>
            </a:r>
            <a:endParaRPr kumimoji="1" lang="en-US" altLang="ja-JP" sz="1800" dirty="0"/>
          </a:p>
          <a:p>
            <a:r>
              <a:rPr kumimoji="1" lang="ja-JP" altLang="en-US" sz="1800" dirty="0"/>
              <a:t>　・・・・・・・</a:t>
            </a:r>
            <a:endParaRPr kumimoji="1" lang="en-US" altLang="ja-JP" sz="1800" dirty="0"/>
          </a:p>
          <a:p>
            <a:r>
              <a:rPr lang="ja-JP" altLang="en-US" sz="1800" dirty="0"/>
              <a:t>〇月　オンライン研修（〇名）</a:t>
            </a:r>
            <a:endParaRPr lang="en-US" altLang="ja-JP" sz="1800" dirty="0"/>
          </a:p>
          <a:p>
            <a:r>
              <a:rPr lang="ja-JP" altLang="en-US" sz="1800" dirty="0"/>
              <a:t>　・○○に関するオンライン研修</a:t>
            </a:r>
            <a:endParaRPr lang="en-US" altLang="ja-JP" sz="1800" dirty="0"/>
          </a:p>
          <a:p>
            <a:r>
              <a:rPr lang="ja-JP" altLang="en-US" sz="1800" dirty="0"/>
              <a:t>　</a:t>
            </a:r>
            <a:r>
              <a:rPr kumimoji="1" lang="ja-JP" altLang="en-US" sz="1800" dirty="0"/>
              <a:t>・・・・・・・</a:t>
            </a:r>
            <a:endParaRPr kumimoji="1" lang="en-US" altLang="ja-JP" sz="1800" dirty="0"/>
          </a:p>
          <a:p>
            <a:r>
              <a:rPr kumimoji="1" lang="ja-JP" altLang="en-US" sz="1800" u="sng" dirty="0"/>
              <a:t>〇月　専門家派遣（〇名）</a:t>
            </a:r>
            <a:endParaRPr kumimoji="1" lang="en-US" altLang="ja-JP" sz="1800" u="sng" dirty="0"/>
          </a:p>
          <a:p>
            <a:r>
              <a:rPr lang="ja-JP" altLang="en-US" sz="1800" dirty="0"/>
              <a:t>　・○○に関するセミナー開催</a:t>
            </a:r>
            <a:endParaRPr lang="en-US" altLang="ja-JP" sz="1800" dirty="0"/>
          </a:p>
          <a:p>
            <a:r>
              <a:rPr kumimoji="1" lang="ja-JP" altLang="en-US" sz="1800" dirty="0"/>
              <a:t>　・・・・・・・</a:t>
            </a:r>
          </a:p>
        </p:txBody>
      </p:sp>
      <p:sp>
        <p:nvSpPr>
          <p:cNvPr id="33" name="角丸四角形 32"/>
          <p:cNvSpPr/>
          <p:nvPr/>
        </p:nvSpPr>
        <p:spPr>
          <a:xfrm>
            <a:off x="4893823" y="3283610"/>
            <a:ext cx="1950217" cy="50369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800">
                <a:solidFill>
                  <a:schemeClr val="tx1"/>
                </a:solidFill>
              </a:rPr>
              <a:t>イメージ例</a:t>
            </a:r>
          </a:p>
        </p:txBody>
      </p:sp>
      <p:cxnSp>
        <p:nvCxnSpPr>
          <p:cNvPr id="34" name="直線矢印コネクタ 33"/>
          <p:cNvCxnSpPr/>
          <p:nvPr/>
        </p:nvCxnSpPr>
        <p:spPr>
          <a:xfrm flipV="1">
            <a:off x="6240016" y="5213764"/>
            <a:ext cx="0" cy="7431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7" name="テキスト ボックス 36"/>
          <p:cNvSpPr txBox="1"/>
          <p:nvPr/>
        </p:nvSpPr>
        <p:spPr>
          <a:xfrm>
            <a:off x="6183823" y="5516202"/>
            <a:ext cx="704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/>
              <a:t>所管</a:t>
            </a:r>
            <a:endParaRPr lang="en-US" altLang="ja-JP" sz="140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479376" y="40449"/>
            <a:ext cx="184731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endParaRPr lang="ja-JP" altLang="en-US" dirty="0">
              <a:latin typeface="Calibri"/>
              <a:ea typeface="ＭＳ Ｐゴシック"/>
              <a:cs typeface="Calibri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9702406" y="99540"/>
            <a:ext cx="23042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200" dirty="0">
                <a:highlight>
                  <a:srgbClr val="FFFF00"/>
                </a:highlight>
              </a:rPr>
              <a:t>作成日：令和●年●月●日</a:t>
            </a:r>
          </a:p>
        </p:txBody>
      </p:sp>
    </p:spTree>
    <p:extLst>
      <p:ext uri="{BB962C8B-B14F-4D97-AF65-F5344CB8AC3E}">
        <p14:creationId xmlns:p14="http://schemas.microsoft.com/office/powerpoint/2010/main" val="38692740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1DF3F87582EA6B49B953F168BE2762AE" ma:contentTypeVersion="18" ma:contentTypeDescription="新しいドキュメントを作成します。" ma:contentTypeScope="" ma:versionID="5f16b7c33a61e1e1abb4711a10e34a73">
  <xsd:schema xmlns:xsd="http://www.w3.org/2001/XMLSchema" xmlns:xs="http://www.w3.org/2001/XMLSchema" xmlns:p="http://schemas.microsoft.com/office/2006/metadata/properties" xmlns:ns2="90f00a6b-4ac1-494a-b8f1-5539ce44f152" xmlns:ns3="02951bc7-c4c0-4757-b55f-17c9ac7808bc" targetNamespace="http://schemas.microsoft.com/office/2006/metadata/properties" ma:root="true" ma:fieldsID="dc464e2f2e35d292205b98a003183b59" ns2:_="" ns3:_="">
    <xsd:import namespace="90f00a6b-4ac1-494a-b8f1-5539ce44f152"/>
    <xsd:import namespace="02951bc7-c4c0-4757-b55f-17c9ac7808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f00a6b-4ac1-494a-b8f1-5539ce44f1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951bc7-c4c0-4757-b55f-17c9ac7808b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e66198c-b76b-4171-aa20-eb6fc829d0db}" ma:internalName="TaxCatchAll" ma:showField="CatchAllData" ma:web="02951bc7-c4c0-4757-b55f-17c9ac7808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2951bc7-c4c0-4757-b55f-17c9ac7808bc" xsi:nil="true"/>
    <lcf76f155ced4ddcb4097134ff3c332f xmlns="90f00a6b-4ac1-494a-b8f1-5539ce44f15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50F3FD0-FAA1-4F29-98C4-A66CD6B4AB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f00a6b-4ac1-494a-b8f1-5539ce44f152"/>
    <ds:schemaRef ds:uri="02951bc7-c4c0-4757-b55f-17c9ac7808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9843B15-D74E-458C-95B3-9B0F3DBF0D8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DD11CDE-3DDD-4BDA-A1FF-30A5D54CC3D9}">
  <ds:schemaRefs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purl.org/dc/elements/1.1/"/>
    <ds:schemaRef ds:uri="http://www.w3.org/XML/1998/namespace"/>
    <ds:schemaRef ds:uri="02951bc7-c4c0-4757-b55f-17c9ac7808bc"/>
    <ds:schemaRef ds:uri="http://purl.org/dc/dcmitype/"/>
    <ds:schemaRef ds:uri="http://schemas.openxmlformats.org/package/2006/metadata/core-properties"/>
    <ds:schemaRef ds:uri="90f00a6b-4ac1-494a-b8f1-5539ce44f152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273</Words>
  <Application>Microsoft Office PowerPoint</Application>
  <PresentationFormat>ワイド画面</PresentationFormat>
  <Paragraphs>37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ＭＳ Ｐゴシック</vt:lpstr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山田純市</dc:creator>
  <cp:lastModifiedBy>櫻井 裕子</cp:lastModifiedBy>
  <cp:revision>38</cp:revision>
  <cp:lastPrinted>2021-04-13T07:01:54Z</cp:lastPrinted>
  <dcterms:created xsi:type="dcterms:W3CDTF">2015-05-20T04:04:57Z</dcterms:created>
  <dcterms:modified xsi:type="dcterms:W3CDTF">2024-11-12T00:49:24Z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0x0101001DF3F87582EA6B49B953F168BE2762AE</vt:lpwstr>
  </property>
  <property fmtid="{D5CDD505-2E9C-101B-9397-08002B2CF9AE}" pid="3" name="MediaServiceImageTags">
    <vt:lpwstr/>
  </property>
</Properties>
</file>